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63" r:id="rId5"/>
    <p:sldId id="261" r:id="rId6"/>
    <p:sldId id="297" r:id="rId7"/>
    <p:sldId id="280" r:id="rId8"/>
    <p:sldId id="266" r:id="rId9"/>
    <p:sldId id="282" r:id="rId10"/>
    <p:sldId id="305" r:id="rId11"/>
    <p:sldId id="265" r:id="rId12"/>
    <p:sldId id="264" r:id="rId13"/>
    <p:sldId id="306" r:id="rId14"/>
    <p:sldId id="304" r:id="rId15"/>
    <p:sldId id="298" r:id="rId16"/>
    <p:sldId id="259" r:id="rId17"/>
    <p:sldId id="283" r:id="rId18"/>
    <p:sldId id="267" r:id="rId19"/>
    <p:sldId id="281" r:id="rId20"/>
    <p:sldId id="296" r:id="rId21"/>
    <p:sldId id="299" r:id="rId22"/>
    <p:sldId id="302" r:id="rId23"/>
    <p:sldId id="303" r:id="rId24"/>
    <p:sldId id="300" r:id="rId25"/>
    <p:sldId id="270" r:id="rId26"/>
    <p:sldId id="294" r:id="rId27"/>
    <p:sldId id="295" r:id="rId28"/>
    <p:sldId id="269" r:id="rId29"/>
    <p:sldId id="260" r:id="rId30"/>
    <p:sldId id="301" r:id="rId31"/>
    <p:sldId id="279" r:id="rId32"/>
    <p:sldId id="276" r:id="rId33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8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46" autoAdjust="0"/>
  </p:normalViewPr>
  <p:slideViewPr>
    <p:cSldViewPr snapToGrid="0">
      <p:cViewPr varScale="1">
        <p:scale>
          <a:sx n="86" d="100"/>
          <a:sy n="86" d="100"/>
        </p:scale>
        <p:origin x="353" y="5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5#1">
  <dgm:title val=""/>
  <dgm:desc val=""/>
  <dgm:catLst>
    <dgm:cat type="accent1" pri="11500"/>
  </dgm:catLst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43956A-D7DE-415A-B464-1076F5AE97B4}" type="doc">
      <dgm:prSet loTypeId="urn:microsoft.com/office/officeart/2005/8/layout/vList3#1" loCatId="list" qsTypeId="urn:microsoft.com/office/officeart/2005/8/quickstyle/simple5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C3C60BA3-947A-45CC-928D-E7B02ED979EA}">
      <dgm:prSet phldrT="[文本]" custT="1"/>
      <dgm:spPr/>
      <dgm:t>
        <a:bodyPr/>
        <a:lstStyle/>
        <a:p>
          <a:pPr marL="1075055" indent="0" algn="l"/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一、落实安全生产责任制</a:t>
          </a:r>
        </a:p>
      </dgm:t>
    </dgm:pt>
    <dgm:pt modelId="{C61C8418-19ED-438F-ADD2-5029E2DAC932}" type="parTrans" cxnId="{ED201ADD-55BD-4EA3-9C5B-30C2FE456D89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BD66778-02F9-4B6E-8D64-E45560EC21EE}" type="sibTrans" cxnId="{ED201ADD-55BD-4EA3-9C5B-30C2FE456D89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BFABEBC-5958-4C4B-91EA-9700D9589073}">
      <dgm:prSet phldrT="[文本]" custT="1"/>
      <dgm:spPr/>
      <dgm:t>
        <a:bodyPr/>
        <a:lstStyle/>
        <a:p>
          <a:pPr marL="1075055" indent="0" algn="l"/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三、“迎大庆 护进博”专项保障</a:t>
          </a:r>
        </a:p>
      </dgm:t>
    </dgm:pt>
    <dgm:pt modelId="{8BDDD882-7004-4A59-8344-EE0CA18EA616}" type="parTrans" cxnId="{519500B4-487B-4704-8E1D-4369EF0AE560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3E35B07-2C48-4F87-A47F-571DD5182109}" type="sibTrans" cxnId="{519500B4-487B-4704-8E1D-4369EF0AE560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9DE6C73-667B-4BC0-9D01-AFFFD2D23E54}">
      <dgm:prSet phldrT="[文本]" custT="1"/>
      <dgm:spPr/>
      <dgm:t>
        <a:bodyPr/>
        <a:lstStyle/>
        <a:p>
          <a:pPr marL="1075055" indent="0" algn="l"/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四、应急预案与演习</a:t>
          </a:r>
        </a:p>
      </dgm:t>
    </dgm:pt>
    <dgm:pt modelId="{9261AF0B-96FA-4B6A-A3E7-A195FA8DD7EB}" type="parTrans" cxnId="{816C9A38-1724-4130-B053-F6570C6ECEA8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639EF3C-5E17-4AA8-9DB2-70222B9E6D56}" type="sibTrans" cxnId="{816C9A38-1724-4130-B053-F6570C6ECEA8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611F64A-17D9-4540-B882-3017D5FBABEC}">
      <dgm:prSet phldrT="[文本]" custT="1"/>
      <dgm:spPr/>
      <dgm:t>
        <a:bodyPr/>
        <a:lstStyle/>
        <a:p>
          <a:pPr marL="1075055" indent="0" algn="l"/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五、安全生产标准化建设</a:t>
          </a:r>
        </a:p>
      </dgm:t>
    </dgm:pt>
    <dgm:pt modelId="{A2DD697A-16EE-4F30-B3C5-0D855B0CBD4C}" type="parTrans" cxnId="{8FC3DB65-D985-4FD1-97BC-03F709363091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035DE7D-C950-4EBD-913E-BDAB0AC77C0A}" type="sibTrans" cxnId="{8FC3DB65-D985-4FD1-97BC-03F709363091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444053C-ABAC-4732-A5DE-67824B2D05C2}">
      <dgm:prSet phldrT="[文本]" custT="1"/>
      <dgm:spPr/>
      <dgm:t>
        <a:bodyPr/>
        <a:lstStyle/>
        <a:p>
          <a:pPr marL="1075055" indent="0" algn="l"/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二、安全宣传教育</a:t>
          </a:r>
        </a:p>
      </dgm:t>
    </dgm:pt>
    <dgm:pt modelId="{7BEA9CD4-DB90-410D-8B09-F2E94E0DC965}" type="parTrans" cxnId="{1B3035D5-5868-4219-A16B-3B302CED97A9}">
      <dgm:prSet/>
      <dgm:spPr/>
      <dgm:t>
        <a:bodyPr/>
        <a:lstStyle/>
        <a:p>
          <a:pPr algn="l"/>
          <a:endParaRPr lang="zh-CN" altLang="en-US" sz="2400"/>
        </a:p>
      </dgm:t>
    </dgm:pt>
    <dgm:pt modelId="{E78148E5-3BF3-45A6-B892-F9875F9F1FD4}" type="sibTrans" cxnId="{1B3035D5-5868-4219-A16B-3B302CED97A9}">
      <dgm:prSet/>
      <dgm:spPr/>
      <dgm:t>
        <a:bodyPr/>
        <a:lstStyle/>
        <a:p>
          <a:pPr algn="l"/>
          <a:endParaRPr lang="zh-CN" altLang="en-US" sz="2400"/>
        </a:p>
      </dgm:t>
    </dgm:pt>
    <dgm:pt modelId="{C1436D22-01BB-4DF1-96C8-105918CF33A9}">
      <dgm:prSet phldrT="[文本]" custT="1"/>
      <dgm:spPr/>
      <dgm:t>
        <a:bodyPr/>
        <a:lstStyle/>
        <a:p>
          <a:pPr marL="1075055" indent="0" algn="l"/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六、风险管控措施</a:t>
          </a:r>
        </a:p>
      </dgm:t>
    </dgm:pt>
    <dgm:pt modelId="{488AD56D-C4D5-4539-836C-426C7593698F}" type="parTrans" cxnId="{35F29AE3-BFB8-44D2-9F1C-80754755B786}">
      <dgm:prSet/>
      <dgm:spPr/>
      <dgm:t>
        <a:bodyPr/>
        <a:lstStyle/>
        <a:p>
          <a:endParaRPr lang="zh-CN" altLang="en-US" sz="2400"/>
        </a:p>
      </dgm:t>
    </dgm:pt>
    <dgm:pt modelId="{D34DEB68-0AA5-491B-BFC2-1842F6FFB902}" type="sibTrans" cxnId="{35F29AE3-BFB8-44D2-9F1C-80754755B786}">
      <dgm:prSet/>
      <dgm:spPr/>
      <dgm:t>
        <a:bodyPr/>
        <a:lstStyle/>
        <a:p>
          <a:endParaRPr lang="zh-CN" altLang="en-US" sz="2400"/>
        </a:p>
      </dgm:t>
    </dgm:pt>
    <dgm:pt modelId="{AFEC4D8E-F627-4B4A-9459-3333C6E31448}">
      <dgm:prSet phldrT="[文本]" custT="1"/>
      <dgm:spPr/>
      <dgm:t>
        <a:bodyPr/>
        <a:lstStyle/>
        <a:p>
          <a:pPr marL="1075055" indent="0" algn="l"/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七、确保安全投入</a:t>
          </a:r>
        </a:p>
      </dgm:t>
    </dgm:pt>
    <dgm:pt modelId="{BE2444C2-2842-418E-892F-9BC022FE56E5}" type="parTrans" cxnId="{83DF862C-C01F-4F3B-9969-7FEEE1F90AE1}">
      <dgm:prSet/>
      <dgm:spPr/>
      <dgm:t>
        <a:bodyPr/>
        <a:lstStyle/>
        <a:p>
          <a:endParaRPr lang="zh-CN" altLang="en-US" sz="2400"/>
        </a:p>
      </dgm:t>
    </dgm:pt>
    <dgm:pt modelId="{D20F49BB-7A5A-4D61-8026-CA11F32BD5AB}" type="sibTrans" cxnId="{83DF862C-C01F-4F3B-9969-7FEEE1F90AE1}">
      <dgm:prSet/>
      <dgm:spPr/>
      <dgm:t>
        <a:bodyPr/>
        <a:lstStyle/>
        <a:p>
          <a:endParaRPr lang="zh-CN" altLang="en-US" sz="2400"/>
        </a:p>
      </dgm:t>
    </dgm:pt>
    <dgm:pt modelId="{5E2F4809-7B73-41A3-824E-643AB6176BF0}" type="pres">
      <dgm:prSet presAssocID="{DF43956A-D7DE-415A-B464-1076F5AE97B4}" presName="linearFlow" presStyleCnt="0">
        <dgm:presLayoutVars>
          <dgm:dir/>
          <dgm:resizeHandles val="exact"/>
        </dgm:presLayoutVars>
      </dgm:prSet>
      <dgm:spPr/>
    </dgm:pt>
    <dgm:pt modelId="{D187C4F1-7B5C-41D4-8BF8-A8639D15F547}" type="pres">
      <dgm:prSet presAssocID="{C3C60BA3-947A-45CC-928D-E7B02ED979EA}" presName="composite" presStyleCnt="0"/>
      <dgm:spPr/>
    </dgm:pt>
    <dgm:pt modelId="{C7BFC177-04B0-4C2F-9911-71DDA37B9DE2}" type="pres">
      <dgm:prSet presAssocID="{C3C60BA3-947A-45CC-928D-E7B02ED979EA}" presName="imgShp" presStyleLbl="fgImgPlace1" presStyleIdx="0" presStyleCnt="7"/>
      <dgm:spPr>
        <a:prstGeom prst="star5">
          <a:avLst/>
        </a:prstGeom>
        <a:solidFill>
          <a:schemeClr val="accent1">
            <a:tint val="50000"/>
            <a:hueOff val="0"/>
            <a:satOff val="0"/>
            <a:lumOff val="0"/>
          </a:schemeClr>
        </a:solidFill>
      </dgm:spPr>
    </dgm:pt>
    <dgm:pt modelId="{E5252DED-4086-4FD5-8383-4E2C35BC28E0}" type="pres">
      <dgm:prSet presAssocID="{C3C60BA3-947A-45CC-928D-E7B02ED979EA}" presName="txShp" presStyleLbl="node1" presStyleIdx="0" presStyleCnt="7">
        <dgm:presLayoutVars>
          <dgm:bulletEnabled val="1"/>
        </dgm:presLayoutVars>
      </dgm:prSet>
      <dgm:spPr/>
    </dgm:pt>
    <dgm:pt modelId="{54D34B02-F3D7-4CEA-A882-63CBFD24CFED}" type="pres">
      <dgm:prSet presAssocID="{1BD66778-02F9-4B6E-8D64-E45560EC21EE}" presName="spacing" presStyleCnt="0"/>
      <dgm:spPr/>
    </dgm:pt>
    <dgm:pt modelId="{6CE33282-1AB3-45B3-B690-F5B55452D871}" type="pres">
      <dgm:prSet presAssocID="{6444053C-ABAC-4732-A5DE-67824B2D05C2}" presName="composite" presStyleCnt="0"/>
      <dgm:spPr/>
    </dgm:pt>
    <dgm:pt modelId="{64816D6D-6389-4345-BE6B-F4421668482B}" type="pres">
      <dgm:prSet presAssocID="{6444053C-ABAC-4732-A5DE-67824B2D05C2}" presName="imgShp" presStyleLbl="fgImgPlace1" presStyleIdx="1" presStyleCnt="7"/>
      <dgm:spPr>
        <a:prstGeom prst="star5">
          <a:avLst/>
        </a:prstGeom>
      </dgm:spPr>
    </dgm:pt>
    <dgm:pt modelId="{789EB1BB-9E19-42A0-A573-C79EDA9A1AD1}" type="pres">
      <dgm:prSet presAssocID="{6444053C-ABAC-4732-A5DE-67824B2D05C2}" presName="txShp" presStyleLbl="node1" presStyleIdx="1" presStyleCnt="7">
        <dgm:presLayoutVars>
          <dgm:bulletEnabled val="1"/>
        </dgm:presLayoutVars>
      </dgm:prSet>
      <dgm:spPr/>
    </dgm:pt>
    <dgm:pt modelId="{5131BD16-20E7-492F-A20D-19761A95D33F}" type="pres">
      <dgm:prSet presAssocID="{E78148E5-3BF3-45A6-B892-F9875F9F1FD4}" presName="spacing" presStyleCnt="0"/>
      <dgm:spPr/>
    </dgm:pt>
    <dgm:pt modelId="{F7569364-691C-4FD9-A987-41FCE387EAB4}" type="pres">
      <dgm:prSet presAssocID="{DBFABEBC-5958-4C4B-91EA-9700D9589073}" presName="composite" presStyleCnt="0"/>
      <dgm:spPr/>
    </dgm:pt>
    <dgm:pt modelId="{5425A62C-D0DA-4477-BCE6-F544326EAB59}" type="pres">
      <dgm:prSet presAssocID="{DBFABEBC-5958-4C4B-91EA-9700D9589073}" presName="imgShp" presStyleLbl="fgImgPlace1" presStyleIdx="2" presStyleCnt="7"/>
      <dgm:spPr>
        <a:prstGeom prst="star5">
          <a:avLst/>
        </a:prstGeom>
      </dgm:spPr>
    </dgm:pt>
    <dgm:pt modelId="{1E279992-054A-4677-9384-1A11DF9401C0}" type="pres">
      <dgm:prSet presAssocID="{DBFABEBC-5958-4C4B-91EA-9700D9589073}" presName="txShp" presStyleLbl="node1" presStyleIdx="2" presStyleCnt="7">
        <dgm:presLayoutVars>
          <dgm:bulletEnabled val="1"/>
        </dgm:presLayoutVars>
      </dgm:prSet>
      <dgm:spPr/>
    </dgm:pt>
    <dgm:pt modelId="{FAD4E095-5DBC-464E-9557-F1A5B18A554D}" type="pres">
      <dgm:prSet presAssocID="{63E35B07-2C48-4F87-A47F-571DD5182109}" presName="spacing" presStyleCnt="0"/>
      <dgm:spPr/>
    </dgm:pt>
    <dgm:pt modelId="{30D3092D-9637-4F10-AA4E-482434E479C9}" type="pres">
      <dgm:prSet presAssocID="{C9DE6C73-667B-4BC0-9D01-AFFFD2D23E54}" presName="composite" presStyleCnt="0"/>
      <dgm:spPr/>
    </dgm:pt>
    <dgm:pt modelId="{B0F7EE58-9001-4676-AFCD-1719D4191705}" type="pres">
      <dgm:prSet presAssocID="{C9DE6C73-667B-4BC0-9D01-AFFFD2D23E54}" presName="imgShp" presStyleLbl="fgImgPlace1" presStyleIdx="3" presStyleCnt="7"/>
      <dgm:spPr>
        <a:prstGeom prst="star5">
          <a:avLst/>
        </a:prstGeom>
      </dgm:spPr>
    </dgm:pt>
    <dgm:pt modelId="{A2F2F437-060F-462C-AAED-CAFC33140E22}" type="pres">
      <dgm:prSet presAssocID="{C9DE6C73-667B-4BC0-9D01-AFFFD2D23E54}" presName="txShp" presStyleLbl="node1" presStyleIdx="3" presStyleCnt="7">
        <dgm:presLayoutVars>
          <dgm:bulletEnabled val="1"/>
        </dgm:presLayoutVars>
      </dgm:prSet>
      <dgm:spPr/>
    </dgm:pt>
    <dgm:pt modelId="{A19D6F58-DD8B-4FF7-9C30-E86F522A1956}" type="pres">
      <dgm:prSet presAssocID="{5639EF3C-5E17-4AA8-9DB2-70222B9E6D56}" presName="spacing" presStyleCnt="0"/>
      <dgm:spPr/>
    </dgm:pt>
    <dgm:pt modelId="{0D724C63-0AC5-436C-8FB0-3ADD63A421EE}" type="pres">
      <dgm:prSet presAssocID="{E611F64A-17D9-4540-B882-3017D5FBABEC}" presName="composite" presStyleCnt="0"/>
      <dgm:spPr/>
    </dgm:pt>
    <dgm:pt modelId="{11FB7F6A-96E1-4077-AFE3-EEDDDB204A92}" type="pres">
      <dgm:prSet presAssocID="{E611F64A-17D9-4540-B882-3017D5FBABEC}" presName="imgShp" presStyleLbl="fgImgPlace1" presStyleIdx="4" presStyleCnt="7"/>
      <dgm:spPr>
        <a:prstGeom prst="star5">
          <a:avLst/>
        </a:prstGeom>
      </dgm:spPr>
    </dgm:pt>
    <dgm:pt modelId="{C329773F-E4B2-4DBE-9A81-7C5C8C4F5AAC}" type="pres">
      <dgm:prSet presAssocID="{E611F64A-17D9-4540-B882-3017D5FBABEC}" presName="txShp" presStyleLbl="node1" presStyleIdx="4" presStyleCnt="7">
        <dgm:presLayoutVars>
          <dgm:bulletEnabled val="1"/>
        </dgm:presLayoutVars>
      </dgm:prSet>
      <dgm:spPr/>
    </dgm:pt>
    <dgm:pt modelId="{ED8FF394-475A-4272-BAE9-109D77427CB5}" type="pres">
      <dgm:prSet presAssocID="{5035DE7D-C950-4EBD-913E-BDAB0AC77C0A}" presName="spacing" presStyleCnt="0"/>
      <dgm:spPr/>
    </dgm:pt>
    <dgm:pt modelId="{D228573D-6B85-4DB8-BAF1-CBB88BA02CC8}" type="pres">
      <dgm:prSet presAssocID="{C1436D22-01BB-4DF1-96C8-105918CF33A9}" presName="composite" presStyleCnt="0"/>
      <dgm:spPr/>
    </dgm:pt>
    <dgm:pt modelId="{E6B3CD27-F2FB-4137-8FB2-E2B3A104FB6C}" type="pres">
      <dgm:prSet presAssocID="{C1436D22-01BB-4DF1-96C8-105918CF33A9}" presName="imgShp" presStyleLbl="fgImgPlace1" presStyleIdx="5" presStyleCnt="7"/>
      <dgm:spPr>
        <a:prstGeom prst="star5">
          <a:avLst/>
        </a:prstGeom>
      </dgm:spPr>
    </dgm:pt>
    <dgm:pt modelId="{0BD1EACB-F165-4166-B63A-C3B57725AAD0}" type="pres">
      <dgm:prSet presAssocID="{C1436D22-01BB-4DF1-96C8-105918CF33A9}" presName="txShp" presStyleLbl="node1" presStyleIdx="5" presStyleCnt="7">
        <dgm:presLayoutVars>
          <dgm:bulletEnabled val="1"/>
        </dgm:presLayoutVars>
      </dgm:prSet>
      <dgm:spPr/>
    </dgm:pt>
    <dgm:pt modelId="{FFC55046-FA74-46C3-B462-D542C013313C}" type="pres">
      <dgm:prSet presAssocID="{D34DEB68-0AA5-491B-BFC2-1842F6FFB902}" presName="spacing" presStyleCnt="0"/>
      <dgm:spPr/>
    </dgm:pt>
    <dgm:pt modelId="{314AB045-B65D-41AF-A10C-56042C916709}" type="pres">
      <dgm:prSet presAssocID="{AFEC4D8E-F627-4B4A-9459-3333C6E31448}" presName="composite" presStyleCnt="0"/>
      <dgm:spPr/>
    </dgm:pt>
    <dgm:pt modelId="{6E1CBE90-8408-447A-BECC-D8D53F11D84C}" type="pres">
      <dgm:prSet presAssocID="{AFEC4D8E-F627-4B4A-9459-3333C6E31448}" presName="imgShp" presStyleLbl="fgImgPlace1" presStyleIdx="6" presStyleCnt="7"/>
      <dgm:spPr>
        <a:prstGeom prst="star5">
          <a:avLst/>
        </a:prstGeom>
      </dgm:spPr>
    </dgm:pt>
    <dgm:pt modelId="{26CB9896-916C-4B37-A11F-B0BB43329F56}" type="pres">
      <dgm:prSet presAssocID="{AFEC4D8E-F627-4B4A-9459-3333C6E31448}" presName="txShp" presStyleLbl="node1" presStyleIdx="6" presStyleCnt="7">
        <dgm:presLayoutVars>
          <dgm:bulletEnabled val="1"/>
        </dgm:presLayoutVars>
      </dgm:prSet>
      <dgm:spPr/>
    </dgm:pt>
  </dgm:ptLst>
  <dgm:cxnLst>
    <dgm:cxn modelId="{83DF862C-C01F-4F3B-9969-7FEEE1F90AE1}" srcId="{DF43956A-D7DE-415A-B464-1076F5AE97B4}" destId="{AFEC4D8E-F627-4B4A-9459-3333C6E31448}" srcOrd="6" destOrd="0" parTransId="{BE2444C2-2842-418E-892F-9BC022FE56E5}" sibTransId="{D20F49BB-7A5A-4D61-8026-CA11F32BD5AB}"/>
    <dgm:cxn modelId="{816C9A38-1724-4130-B053-F6570C6ECEA8}" srcId="{DF43956A-D7DE-415A-B464-1076F5AE97B4}" destId="{C9DE6C73-667B-4BC0-9D01-AFFFD2D23E54}" srcOrd="3" destOrd="0" parTransId="{9261AF0B-96FA-4B6A-A3E7-A195FA8DD7EB}" sibTransId="{5639EF3C-5E17-4AA8-9DB2-70222B9E6D56}"/>
    <dgm:cxn modelId="{13929E45-66BF-44D3-8D8C-FD6C6E148C0E}" type="presOf" srcId="{DBFABEBC-5958-4C4B-91EA-9700D9589073}" destId="{1E279992-054A-4677-9384-1A11DF9401C0}" srcOrd="0" destOrd="0" presId="urn:microsoft.com/office/officeart/2005/8/layout/vList3#1"/>
    <dgm:cxn modelId="{8FC3DB65-D985-4FD1-97BC-03F709363091}" srcId="{DF43956A-D7DE-415A-B464-1076F5AE97B4}" destId="{E611F64A-17D9-4540-B882-3017D5FBABEC}" srcOrd="4" destOrd="0" parTransId="{A2DD697A-16EE-4F30-B3C5-0D855B0CBD4C}" sibTransId="{5035DE7D-C950-4EBD-913E-BDAB0AC77C0A}"/>
    <dgm:cxn modelId="{2FDFBD4F-E9CE-43DF-8474-10525AABA34A}" type="presOf" srcId="{DF43956A-D7DE-415A-B464-1076F5AE97B4}" destId="{5E2F4809-7B73-41A3-824E-643AB6176BF0}" srcOrd="0" destOrd="0" presId="urn:microsoft.com/office/officeart/2005/8/layout/vList3#1"/>
    <dgm:cxn modelId="{5458218D-002F-40A7-A7E4-504961CF8FF8}" type="presOf" srcId="{C1436D22-01BB-4DF1-96C8-105918CF33A9}" destId="{0BD1EACB-F165-4166-B63A-C3B57725AAD0}" srcOrd="0" destOrd="0" presId="urn:microsoft.com/office/officeart/2005/8/layout/vList3#1"/>
    <dgm:cxn modelId="{B53F6A8D-4E92-4617-8DD4-549CF6D27301}" type="presOf" srcId="{C9DE6C73-667B-4BC0-9D01-AFFFD2D23E54}" destId="{A2F2F437-060F-462C-AAED-CAFC33140E22}" srcOrd="0" destOrd="0" presId="urn:microsoft.com/office/officeart/2005/8/layout/vList3#1"/>
    <dgm:cxn modelId="{C3775999-1CA2-4B9D-85F7-8E9A4BB41FC5}" type="presOf" srcId="{C3C60BA3-947A-45CC-928D-E7B02ED979EA}" destId="{E5252DED-4086-4FD5-8383-4E2C35BC28E0}" srcOrd="0" destOrd="0" presId="urn:microsoft.com/office/officeart/2005/8/layout/vList3#1"/>
    <dgm:cxn modelId="{4CC3F9A5-35AF-45B2-9197-E1A054BA3265}" type="presOf" srcId="{6444053C-ABAC-4732-A5DE-67824B2D05C2}" destId="{789EB1BB-9E19-42A0-A573-C79EDA9A1AD1}" srcOrd="0" destOrd="0" presId="urn:microsoft.com/office/officeart/2005/8/layout/vList3#1"/>
    <dgm:cxn modelId="{519500B4-487B-4704-8E1D-4369EF0AE560}" srcId="{DF43956A-D7DE-415A-B464-1076F5AE97B4}" destId="{DBFABEBC-5958-4C4B-91EA-9700D9589073}" srcOrd="2" destOrd="0" parTransId="{8BDDD882-7004-4A59-8344-EE0CA18EA616}" sibTransId="{63E35B07-2C48-4F87-A47F-571DD5182109}"/>
    <dgm:cxn modelId="{02F58FB4-10D9-4505-8DDC-DA70C2A63F9B}" type="presOf" srcId="{E611F64A-17D9-4540-B882-3017D5FBABEC}" destId="{C329773F-E4B2-4DBE-9A81-7C5C8C4F5AAC}" srcOrd="0" destOrd="0" presId="urn:microsoft.com/office/officeart/2005/8/layout/vList3#1"/>
    <dgm:cxn modelId="{99124AD3-563D-4CF7-BA68-D2A7536EE8DE}" type="presOf" srcId="{AFEC4D8E-F627-4B4A-9459-3333C6E31448}" destId="{26CB9896-916C-4B37-A11F-B0BB43329F56}" srcOrd="0" destOrd="0" presId="urn:microsoft.com/office/officeart/2005/8/layout/vList3#1"/>
    <dgm:cxn modelId="{1B3035D5-5868-4219-A16B-3B302CED97A9}" srcId="{DF43956A-D7DE-415A-B464-1076F5AE97B4}" destId="{6444053C-ABAC-4732-A5DE-67824B2D05C2}" srcOrd="1" destOrd="0" parTransId="{7BEA9CD4-DB90-410D-8B09-F2E94E0DC965}" sibTransId="{E78148E5-3BF3-45A6-B892-F9875F9F1FD4}"/>
    <dgm:cxn modelId="{ED201ADD-55BD-4EA3-9C5B-30C2FE456D89}" srcId="{DF43956A-D7DE-415A-B464-1076F5AE97B4}" destId="{C3C60BA3-947A-45CC-928D-E7B02ED979EA}" srcOrd="0" destOrd="0" parTransId="{C61C8418-19ED-438F-ADD2-5029E2DAC932}" sibTransId="{1BD66778-02F9-4B6E-8D64-E45560EC21EE}"/>
    <dgm:cxn modelId="{35F29AE3-BFB8-44D2-9F1C-80754755B786}" srcId="{DF43956A-D7DE-415A-B464-1076F5AE97B4}" destId="{C1436D22-01BB-4DF1-96C8-105918CF33A9}" srcOrd="5" destOrd="0" parTransId="{488AD56D-C4D5-4539-836C-426C7593698F}" sibTransId="{D34DEB68-0AA5-491B-BFC2-1842F6FFB902}"/>
    <dgm:cxn modelId="{DF959861-2B5E-4816-8555-4831F6448FAF}" type="presParOf" srcId="{5E2F4809-7B73-41A3-824E-643AB6176BF0}" destId="{D187C4F1-7B5C-41D4-8BF8-A8639D15F547}" srcOrd="0" destOrd="0" presId="urn:microsoft.com/office/officeart/2005/8/layout/vList3#1"/>
    <dgm:cxn modelId="{F696080A-452A-426B-B1E1-97A63E0C2A3B}" type="presParOf" srcId="{D187C4F1-7B5C-41D4-8BF8-A8639D15F547}" destId="{C7BFC177-04B0-4C2F-9911-71DDA37B9DE2}" srcOrd="0" destOrd="0" presId="urn:microsoft.com/office/officeart/2005/8/layout/vList3#1"/>
    <dgm:cxn modelId="{64BEED04-D266-4BA0-B0AB-74F3DF31D541}" type="presParOf" srcId="{D187C4F1-7B5C-41D4-8BF8-A8639D15F547}" destId="{E5252DED-4086-4FD5-8383-4E2C35BC28E0}" srcOrd="1" destOrd="0" presId="urn:microsoft.com/office/officeart/2005/8/layout/vList3#1"/>
    <dgm:cxn modelId="{9E2CC4D5-5047-4CA0-9357-F5D9359C3F36}" type="presParOf" srcId="{5E2F4809-7B73-41A3-824E-643AB6176BF0}" destId="{54D34B02-F3D7-4CEA-A882-63CBFD24CFED}" srcOrd="1" destOrd="0" presId="urn:microsoft.com/office/officeart/2005/8/layout/vList3#1"/>
    <dgm:cxn modelId="{BF0D99FE-7718-4888-A86C-6D429C485E59}" type="presParOf" srcId="{5E2F4809-7B73-41A3-824E-643AB6176BF0}" destId="{6CE33282-1AB3-45B3-B690-F5B55452D871}" srcOrd="2" destOrd="0" presId="urn:microsoft.com/office/officeart/2005/8/layout/vList3#1"/>
    <dgm:cxn modelId="{3FD3C2DF-3AD3-4D0E-BBAB-47B83EDE8BF2}" type="presParOf" srcId="{6CE33282-1AB3-45B3-B690-F5B55452D871}" destId="{64816D6D-6389-4345-BE6B-F4421668482B}" srcOrd="0" destOrd="0" presId="urn:microsoft.com/office/officeart/2005/8/layout/vList3#1"/>
    <dgm:cxn modelId="{79492FD6-0114-4B77-ACA2-BCBD9C9F287F}" type="presParOf" srcId="{6CE33282-1AB3-45B3-B690-F5B55452D871}" destId="{789EB1BB-9E19-42A0-A573-C79EDA9A1AD1}" srcOrd="1" destOrd="0" presId="urn:microsoft.com/office/officeart/2005/8/layout/vList3#1"/>
    <dgm:cxn modelId="{CB468CAA-5B99-48DE-8C07-E85852946693}" type="presParOf" srcId="{5E2F4809-7B73-41A3-824E-643AB6176BF0}" destId="{5131BD16-20E7-492F-A20D-19761A95D33F}" srcOrd="3" destOrd="0" presId="urn:microsoft.com/office/officeart/2005/8/layout/vList3#1"/>
    <dgm:cxn modelId="{28C76537-9976-48F3-825B-C08D5E3B78A4}" type="presParOf" srcId="{5E2F4809-7B73-41A3-824E-643AB6176BF0}" destId="{F7569364-691C-4FD9-A987-41FCE387EAB4}" srcOrd="4" destOrd="0" presId="urn:microsoft.com/office/officeart/2005/8/layout/vList3#1"/>
    <dgm:cxn modelId="{FC79AC5A-9314-44E7-995E-A8CD3F462E28}" type="presParOf" srcId="{F7569364-691C-4FD9-A987-41FCE387EAB4}" destId="{5425A62C-D0DA-4477-BCE6-F544326EAB59}" srcOrd="0" destOrd="0" presId="urn:microsoft.com/office/officeart/2005/8/layout/vList3#1"/>
    <dgm:cxn modelId="{9D117FB6-21E9-4710-8B3A-7EED2A6149DD}" type="presParOf" srcId="{F7569364-691C-4FD9-A987-41FCE387EAB4}" destId="{1E279992-054A-4677-9384-1A11DF9401C0}" srcOrd="1" destOrd="0" presId="urn:microsoft.com/office/officeart/2005/8/layout/vList3#1"/>
    <dgm:cxn modelId="{A85B2128-909A-4964-B27C-F5BC364A28A4}" type="presParOf" srcId="{5E2F4809-7B73-41A3-824E-643AB6176BF0}" destId="{FAD4E095-5DBC-464E-9557-F1A5B18A554D}" srcOrd="5" destOrd="0" presId="urn:microsoft.com/office/officeart/2005/8/layout/vList3#1"/>
    <dgm:cxn modelId="{7926D7FC-F357-4D09-9C6E-8BE366D6E4C9}" type="presParOf" srcId="{5E2F4809-7B73-41A3-824E-643AB6176BF0}" destId="{30D3092D-9637-4F10-AA4E-482434E479C9}" srcOrd="6" destOrd="0" presId="urn:microsoft.com/office/officeart/2005/8/layout/vList3#1"/>
    <dgm:cxn modelId="{43752FC0-29A7-4CEB-B619-0DB12CB6C163}" type="presParOf" srcId="{30D3092D-9637-4F10-AA4E-482434E479C9}" destId="{B0F7EE58-9001-4676-AFCD-1719D4191705}" srcOrd="0" destOrd="0" presId="urn:microsoft.com/office/officeart/2005/8/layout/vList3#1"/>
    <dgm:cxn modelId="{11809F33-7747-4680-A381-DB1BC27F0573}" type="presParOf" srcId="{30D3092D-9637-4F10-AA4E-482434E479C9}" destId="{A2F2F437-060F-462C-AAED-CAFC33140E22}" srcOrd="1" destOrd="0" presId="urn:microsoft.com/office/officeart/2005/8/layout/vList3#1"/>
    <dgm:cxn modelId="{4AE29700-B538-44C2-8849-59B950F1655F}" type="presParOf" srcId="{5E2F4809-7B73-41A3-824E-643AB6176BF0}" destId="{A19D6F58-DD8B-4FF7-9C30-E86F522A1956}" srcOrd="7" destOrd="0" presId="urn:microsoft.com/office/officeart/2005/8/layout/vList3#1"/>
    <dgm:cxn modelId="{13586179-06BE-4CB3-9815-ECDF066DAC01}" type="presParOf" srcId="{5E2F4809-7B73-41A3-824E-643AB6176BF0}" destId="{0D724C63-0AC5-436C-8FB0-3ADD63A421EE}" srcOrd="8" destOrd="0" presId="urn:microsoft.com/office/officeart/2005/8/layout/vList3#1"/>
    <dgm:cxn modelId="{EB6F8F7F-5689-405B-8565-1C31502656AD}" type="presParOf" srcId="{0D724C63-0AC5-436C-8FB0-3ADD63A421EE}" destId="{11FB7F6A-96E1-4077-AFE3-EEDDDB204A92}" srcOrd="0" destOrd="0" presId="urn:microsoft.com/office/officeart/2005/8/layout/vList3#1"/>
    <dgm:cxn modelId="{8521B52A-F187-423A-A3AF-E6C3A0B92597}" type="presParOf" srcId="{0D724C63-0AC5-436C-8FB0-3ADD63A421EE}" destId="{C329773F-E4B2-4DBE-9A81-7C5C8C4F5AAC}" srcOrd="1" destOrd="0" presId="urn:microsoft.com/office/officeart/2005/8/layout/vList3#1"/>
    <dgm:cxn modelId="{B31A314E-8B62-4206-92F1-7FBDA15AA6BD}" type="presParOf" srcId="{5E2F4809-7B73-41A3-824E-643AB6176BF0}" destId="{ED8FF394-475A-4272-BAE9-109D77427CB5}" srcOrd="9" destOrd="0" presId="urn:microsoft.com/office/officeart/2005/8/layout/vList3#1"/>
    <dgm:cxn modelId="{337C9B0E-4A25-4421-939F-B7BB69A3FB5E}" type="presParOf" srcId="{5E2F4809-7B73-41A3-824E-643AB6176BF0}" destId="{D228573D-6B85-4DB8-BAF1-CBB88BA02CC8}" srcOrd="10" destOrd="0" presId="urn:microsoft.com/office/officeart/2005/8/layout/vList3#1"/>
    <dgm:cxn modelId="{849838A3-544E-4C26-8578-1A341CFAFF03}" type="presParOf" srcId="{D228573D-6B85-4DB8-BAF1-CBB88BA02CC8}" destId="{E6B3CD27-F2FB-4137-8FB2-E2B3A104FB6C}" srcOrd="0" destOrd="0" presId="urn:microsoft.com/office/officeart/2005/8/layout/vList3#1"/>
    <dgm:cxn modelId="{8A385518-2F76-403C-AB25-BCB18A8196F3}" type="presParOf" srcId="{D228573D-6B85-4DB8-BAF1-CBB88BA02CC8}" destId="{0BD1EACB-F165-4166-B63A-C3B57725AAD0}" srcOrd="1" destOrd="0" presId="urn:microsoft.com/office/officeart/2005/8/layout/vList3#1"/>
    <dgm:cxn modelId="{81205A2C-865A-469E-965D-3BAEB84E4762}" type="presParOf" srcId="{5E2F4809-7B73-41A3-824E-643AB6176BF0}" destId="{FFC55046-FA74-46C3-B462-D542C013313C}" srcOrd="11" destOrd="0" presId="urn:microsoft.com/office/officeart/2005/8/layout/vList3#1"/>
    <dgm:cxn modelId="{CE5CAAA8-88B4-47E0-AEE2-4CFB905D37FD}" type="presParOf" srcId="{5E2F4809-7B73-41A3-824E-643AB6176BF0}" destId="{314AB045-B65D-41AF-A10C-56042C916709}" srcOrd="12" destOrd="0" presId="urn:microsoft.com/office/officeart/2005/8/layout/vList3#1"/>
    <dgm:cxn modelId="{F894F9CC-B2B6-4F9A-8441-639A2CF48EA0}" type="presParOf" srcId="{314AB045-B65D-41AF-A10C-56042C916709}" destId="{6E1CBE90-8408-447A-BECC-D8D53F11D84C}" srcOrd="0" destOrd="0" presId="urn:microsoft.com/office/officeart/2005/8/layout/vList3#1"/>
    <dgm:cxn modelId="{A72DB8F9-EF21-4F9E-A972-8C973F0FF66C}" type="presParOf" srcId="{314AB045-B65D-41AF-A10C-56042C916709}" destId="{26CB9896-916C-4B37-A11F-B0BB43329F5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6B45F01-A495-4F1E-A3C7-BCF7C5A71DF1}" type="doc">
      <dgm:prSet loTypeId="urn:microsoft.com/office/officeart/2005/8/layout/chevron2" loCatId="list" qsTypeId="urn:microsoft.com/office/officeart/2005/8/quickstyle/simple1#3" qsCatId="simple" csTypeId="urn:microsoft.com/office/officeart/2005/8/colors/accent1_2#8" csCatId="accent1" phldr="1"/>
      <dgm:spPr/>
      <dgm:t>
        <a:bodyPr/>
        <a:lstStyle/>
        <a:p>
          <a:endParaRPr lang="zh-CN" altLang="en-US"/>
        </a:p>
      </dgm:t>
    </dgm:pt>
    <dgm:pt modelId="{CF2D1181-63EF-4F33-B70F-387E891151CC}">
      <dgm:prSet custT="1"/>
      <dgm:spPr/>
      <dgm:t>
        <a:bodyPr/>
        <a:lstStyle/>
        <a:p>
          <a:pPr rtl="0"/>
          <a:r>
            <a:rPr lang="zh-CN" altLang="en-US" sz="1800" dirty="0"/>
            <a:t>以安全文化和价值理念来引领安标创建</a:t>
          </a:r>
        </a:p>
      </dgm:t>
    </dgm:pt>
    <dgm:pt modelId="{39241EF7-2126-4C4C-9880-79C723C8F6F1}" type="parTrans" cxnId="{B54313A8-1807-4CE3-AFC9-C1AC5EE36670}">
      <dgm:prSet/>
      <dgm:spPr/>
      <dgm:t>
        <a:bodyPr/>
        <a:lstStyle/>
        <a:p>
          <a:endParaRPr lang="zh-CN" altLang="en-US" sz="1600"/>
        </a:p>
      </dgm:t>
    </dgm:pt>
    <dgm:pt modelId="{18E2725D-9C57-4348-B358-3A27D0BEB80E}" type="sibTrans" cxnId="{B54313A8-1807-4CE3-AFC9-C1AC5EE36670}">
      <dgm:prSet/>
      <dgm:spPr/>
      <dgm:t>
        <a:bodyPr/>
        <a:lstStyle/>
        <a:p>
          <a:endParaRPr lang="zh-CN" altLang="en-US" sz="1600"/>
        </a:p>
      </dgm:t>
    </dgm:pt>
    <dgm:pt modelId="{965E7262-EF73-4A0C-A520-F04809FFA756}">
      <dgm:prSet custT="1"/>
      <dgm:spPr/>
      <dgm:t>
        <a:bodyPr/>
        <a:lstStyle/>
        <a:p>
          <a:pPr rtl="0"/>
          <a:r>
            <a:rPr lang="zh-CN" altLang="en-US" sz="1800" dirty="0"/>
            <a:t>以安全领导力和责任制来巩固安标机制</a:t>
          </a:r>
        </a:p>
      </dgm:t>
    </dgm:pt>
    <dgm:pt modelId="{43C81C28-31DF-4D27-9291-2B0B7A53A907}" type="parTrans" cxnId="{B010B557-8CC6-4338-93B9-8B7597808F86}">
      <dgm:prSet/>
      <dgm:spPr/>
      <dgm:t>
        <a:bodyPr/>
        <a:lstStyle/>
        <a:p>
          <a:endParaRPr lang="zh-CN" altLang="en-US" sz="1600"/>
        </a:p>
      </dgm:t>
    </dgm:pt>
    <dgm:pt modelId="{6B195602-3D03-4EE7-8E45-89E0674C27EB}" type="sibTrans" cxnId="{B010B557-8CC6-4338-93B9-8B7597808F86}">
      <dgm:prSet/>
      <dgm:spPr/>
      <dgm:t>
        <a:bodyPr/>
        <a:lstStyle/>
        <a:p>
          <a:endParaRPr lang="zh-CN" altLang="en-US" sz="1600"/>
        </a:p>
      </dgm:t>
    </dgm:pt>
    <dgm:pt modelId="{3F99813D-EA65-4D22-B71F-D5BE783CC46C}">
      <dgm:prSet custT="1"/>
      <dgm:spPr/>
      <dgm:t>
        <a:bodyPr/>
        <a:lstStyle/>
        <a:p>
          <a:pPr rtl="0"/>
          <a:r>
            <a:rPr lang="zh-CN" altLang="en-US" sz="1800" dirty="0"/>
            <a:t>以能力意识和培训体系来推进安标管理</a:t>
          </a:r>
        </a:p>
      </dgm:t>
    </dgm:pt>
    <dgm:pt modelId="{0153DC41-EE00-4B26-AD1D-A1649C443358}" type="parTrans" cxnId="{752B8C53-E310-4011-81BA-CC14757FC2B1}">
      <dgm:prSet/>
      <dgm:spPr/>
      <dgm:t>
        <a:bodyPr/>
        <a:lstStyle/>
        <a:p>
          <a:endParaRPr lang="zh-CN" altLang="en-US" sz="1600"/>
        </a:p>
      </dgm:t>
    </dgm:pt>
    <dgm:pt modelId="{0817F1FA-26DA-42FE-8CB7-69DD39B97B47}" type="sibTrans" cxnId="{752B8C53-E310-4011-81BA-CC14757FC2B1}">
      <dgm:prSet/>
      <dgm:spPr/>
      <dgm:t>
        <a:bodyPr/>
        <a:lstStyle/>
        <a:p>
          <a:endParaRPr lang="zh-CN" altLang="en-US" sz="1600"/>
        </a:p>
      </dgm:t>
    </dgm:pt>
    <dgm:pt modelId="{0CA31157-11B4-48F9-B41B-AD8B340C5C8B}">
      <dgm:prSet custT="1"/>
      <dgm:spPr/>
      <dgm:t>
        <a:bodyPr/>
        <a:lstStyle/>
        <a:p>
          <a:pPr rtl="0"/>
          <a:r>
            <a:rPr lang="zh-CN" altLang="en-US" sz="1800" dirty="0"/>
            <a:t>以隐患排查和风险管控来落实安标质量</a:t>
          </a:r>
        </a:p>
      </dgm:t>
    </dgm:pt>
    <dgm:pt modelId="{92CE39E2-F5AB-470F-B30F-198282F8F784}" type="parTrans" cxnId="{78E107BB-7D32-4C1E-B02C-42DA97EA15A3}">
      <dgm:prSet/>
      <dgm:spPr/>
      <dgm:t>
        <a:bodyPr/>
        <a:lstStyle/>
        <a:p>
          <a:endParaRPr lang="zh-CN" altLang="en-US" sz="1600"/>
        </a:p>
      </dgm:t>
    </dgm:pt>
    <dgm:pt modelId="{D0A24288-B1C7-46A3-ACDD-627651A73BDD}" type="sibTrans" cxnId="{78E107BB-7D32-4C1E-B02C-42DA97EA15A3}">
      <dgm:prSet/>
      <dgm:spPr/>
      <dgm:t>
        <a:bodyPr/>
        <a:lstStyle/>
        <a:p>
          <a:endParaRPr lang="zh-CN" altLang="en-US" sz="1600"/>
        </a:p>
      </dgm:t>
    </dgm:pt>
    <dgm:pt modelId="{D268A703-061B-4975-AB02-240F42DC0869}">
      <dgm:prSet custT="1"/>
      <dgm:spPr/>
      <dgm:t>
        <a:bodyPr/>
        <a:lstStyle/>
        <a:p>
          <a:pPr rtl="0"/>
          <a:r>
            <a:rPr lang="zh-CN" altLang="en-US" sz="1800" dirty="0"/>
            <a:t>以投入保障和现场管理来提升安标绩效</a:t>
          </a:r>
        </a:p>
      </dgm:t>
    </dgm:pt>
    <dgm:pt modelId="{8313DD9D-9642-4C57-AFEF-E137A2D0EC1A}" type="parTrans" cxnId="{8FBD479E-D3B1-4867-A843-7205E5A132EC}">
      <dgm:prSet/>
      <dgm:spPr/>
      <dgm:t>
        <a:bodyPr/>
        <a:lstStyle/>
        <a:p>
          <a:endParaRPr lang="zh-CN" altLang="en-US" sz="1600"/>
        </a:p>
      </dgm:t>
    </dgm:pt>
    <dgm:pt modelId="{128E05CA-45F4-4D98-AD26-46BE754E6A1F}" type="sibTrans" cxnId="{8FBD479E-D3B1-4867-A843-7205E5A132EC}">
      <dgm:prSet/>
      <dgm:spPr/>
      <dgm:t>
        <a:bodyPr/>
        <a:lstStyle/>
        <a:p>
          <a:endParaRPr lang="zh-CN" altLang="en-US" sz="1600"/>
        </a:p>
      </dgm:t>
    </dgm:pt>
    <dgm:pt modelId="{4212D16D-F88B-4DCE-A70B-9F3452B4AE76}">
      <dgm:prSet custT="1"/>
      <dgm:spPr/>
      <dgm:t>
        <a:bodyPr/>
        <a:lstStyle/>
        <a:p>
          <a:pPr rtl="0"/>
          <a:r>
            <a:rPr lang="zh-CN" altLang="en-US" sz="1800" dirty="0"/>
            <a:t>以班组建设和全员参与来保障安标运行</a:t>
          </a:r>
        </a:p>
      </dgm:t>
    </dgm:pt>
    <dgm:pt modelId="{8A066FC3-D315-4886-B000-A61AA6BA6943}" type="parTrans" cxnId="{5AA20971-5966-4BA0-A3A3-44B708DF03C0}">
      <dgm:prSet/>
      <dgm:spPr/>
      <dgm:t>
        <a:bodyPr/>
        <a:lstStyle/>
        <a:p>
          <a:endParaRPr lang="zh-CN" altLang="en-US" sz="1600"/>
        </a:p>
      </dgm:t>
    </dgm:pt>
    <dgm:pt modelId="{46BA5E7D-FEAE-410D-AF7E-C3543937B8D1}" type="sibTrans" cxnId="{5AA20971-5966-4BA0-A3A3-44B708DF03C0}">
      <dgm:prSet/>
      <dgm:spPr/>
      <dgm:t>
        <a:bodyPr/>
        <a:lstStyle/>
        <a:p>
          <a:endParaRPr lang="zh-CN" altLang="en-US" sz="1600"/>
        </a:p>
      </dgm:t>
    </dgm:pt>
    <dgm:pt modelId="{C08DB551-1FBA-484D-A7AA-0ECAEE55B77C}">
      <dgm:prSet custT="1"/>
      <dgm:spPr/>
      <dgm:t>
        <a:bodyPr/>
        <a:lstStyle/>
        <a:p>
          <a:pPr rtl="0"/>
          <a:endParaRPr lang="zh-CN" altLang="en-US" sz="1050"/>
        </a:p>
      </dgm:t>
    </dgm:pt>
    <dgm:pt modelId="{7DFBE63D-5C61-4EC1-A803-D0FB49C150D3}" type="parTrans" cxnId="{4A91ED74-2A6E-4AE9-AFDB-B8AC617981A2}">
      <dgm:prSet/>
      <dgm:spPr/>
      <dgm:t>
        <a:bodyPr/>
        <a:lstStyle/>
        <a:p>
          <a:endParaRPr lang="zh-CN" altLang="en-US" sz="1600"/>
        </a:p>
      </dgm:t>
    </dgm:pt>
    <dgm:pt modelId="{1F67B4EC-242A-4585-B564-5F4C3CB1651E}" type="sibTrans" cxnId="{4A91ED74-2A6E-4AE9-AFDB-B8AC617981A2}">
      <dgm:prSet/>
      <dgm:spPr/>
      <dgm:t>
        <a:bodyPr/>
        <a:lstStyle/>
        <a:p>
          <a:endParaRPr lang="zh-CN" altLang="en-US" sz="1600"/>
        </a:p>
      </dgm:t>
    </dgm:pt>
    <dgm:pt modelId="{8F03848C-58E1-449C-996E-25ACEE19486D}">
      <dgm:prSet custT="1"/>
      <dgm:spPr/>
      <dgm:t>
        <a:bodyPr/>
        <a:lstStyle/>
        <a:p>
          <a:pPr rtl="0"/>
          <a:endParaRPr lang="zh-CN" altLang="en-US" sz="1050" dirty="0"/>
        </a:p>
      </dgm:t>
    </dgm:pt>
    <dgm:pt modelId="{5B609E88-9269-4572-98F8-558D33C541D2}" type="parTrans" cxnId="{44FD26D8-EB78-462A-BE85-DB0ACEAEB2AA}">
      <dgm:prSet/>
      <dgm:spPr/>
      <dgm:t>
        <a:bodyPr/>
        <a:lstStyle/>
        <a:p>
          <a:endParaRPr lang="zh-CN" altLang="en-US" sz="1600"/>
        </a:p>
      </dgm:t>
    </dgm:pt>
    <dgm:pt modelId="{FE1DFBD3-D966-478A-9D67-140B3315A8A4}" type="sibTrans" cxnId="{44FD26D8-EB78-462A-BE85-DB0ACEAEB2AA}">
      <dgm:prSet/>
      <dgm:spPr/>
      <dgm:t>
        <a:bodyPr/>
        <a:lstStyle/>
        <a:p>
          <a:endParaRPr lang="zh-CN" altLang="en-US" sz="1600"/>
        </a:p>
      </dgm:t>
    </dgm:pt>
    <dgm:pt modelId="{5A093EF4-87A6-4C10-A81D-15B8B66F1431}">
      <dgm:prSet custT="1"/>
      <dgm:spPr/>
      <dgm:t>
        <a:bodyPr/>
        <a:lstStyle/>
        <a:p>
          <a:pPr rtl="0"/>
          <a:endParaRPr lang="zh-CN" altLang="en-US" sz="1050" dirty="0"/>
        </a:p>
      </dgm:t>
    </dgm:pt>
    <dgm:pt modelId="{67E9869E-A172-4BB4-920D-DC9810746B81}" type="parTrans" cxnId="{2452FC1B-AC68-4BA8-8F6F-F7C582683388}">
      <dgm:prSet/>
      <dgm:spPr/>
      <dgm:t>
        <a:bodyPr/>
        <a:lstStyle/>
        <a:p>
          <a:endParaRPr lang="zh-CN" altLang="en-US" sz="1600"/>
        </a:p>
      </dgm:t>
    </dgm:pt>
    <dgm:pt modelId="{2862DE73-DD53-41BA-9280-63EBDEABCD2E}" type="sibTrans" cxnId="{2452FC1B-AC68-4BA8-8F6F-F7C582683388}">
      <dgm:prSet/>
      <dgm:spPr/>
      <dgm:t>
        <a:bodyPr/>
        <a:lstStyle/>
        <a:p>
          <a:endParaRPr lang="zh-CN" altLang="en-US" sz="1600"/>
        </a:p>
      </dgm:t>
    </dgm:pt>
    <dgm:pt modelId="{646E3011-0DD4-4887-A7AF-9EC631981CD9}">
      <dgm:prSet custT="1"/>
      <dgm:spPr/>
      <dgm:t>
        <a:bodyPr/>
        <a:lstStyle/>
        <a:p>
          <a:pPr rtl="0"/>
          <a:endParaRPr lang="zh-CN" altLang="en-US" sz="1050" dirty="0"/>
        </a:p>
      </dgm:t>
    </dgm:pt>
    <dgm:pt modelId="{501E17EB-9BD6-405F-8555-5BDDB90DFBA7}" type="parTrans" cxnId="{4D5728D0-80FF-42C1-959D-5EC3941295A5}">
      <dgm:prSet/>
      <dgm:spPr/>
      <dgm:t>
        <a:bodyPr/>
        <a:lstStyle/>
        <a:p>
          <a:endParaRPr lang="zh-CN" altLang="en-US" sz="1600"/>
        </a:p>
      </dgm:t>
    </dgm:pt>
    <dgm:pt modelId="{7C4EC3A1-706E-4A06-A47F-A92C93A64C4B}" type="sibTrans" cxnId="{4D5728D0-80FF-42C1-959D-5EC3941295A5}">
      <dgm:prSet/>
      <dgm:spPr/>
      <dgm:t>
        <a:bodyPr/>
        <a:lstStyle/>
        <a:p>
          <a:endParaRPr lang="zh-CN" altLang="en-US" sz="1600"/>
        </a:p>
      </dgm:t>
    </dgm:pt>
    <dgm:pt modelId="{3101B192-65FF-4091-9420-13A4924F4EE7}">
      <dgm:prSet custT="1"/>
      <dgm:spPr/>
      <dgm:t>
        <a:bodyPr/>
        <a:lstStyle/>
        <a:p>
          <a:pPr rtl="0"/>
          <a:endParaRPr lang="zh-CN" altLang="en-US" sz="1050" dirty="0"/>
        </a:p>
      </dgm:t>
    </dgm:pt>
    <dgm:pt modelId="{D595DD2A-87FF-4A48-A27F-3824F7D4492C}" type="parTrans" cxnId="{315F2574-BD58-48D0-AF5B-71A87AB0E241}">
      <dgm:prSet/>
      <dgm:spPr/>
      <dgm:t>
        <a:bodyPr/>
        <a:lstStyle/>
        <a:p>
          <a:endParaRPr lang="zh-CN" altLang="en-US" sz="1600"/>
        </a:p>
      </dgm:t>
    </dgm:pt>
    <dgm:pt modelId="{5BF7A776-9BAA-497A-9B77-CD61D957CACE}" type="sibTrans" cxnId="{315F2574-BD58-48D0-AF5B-71A87AB0E241}">
      <dgm:prSet/>
      <dgm:spPr/>
      <dgm:t>
        <a:bodyPr/>
        <a:lstStyle/>
        <a:p>
          <a:endParaRPr lang="zh-CN" altLang="en-US" sz="1600"/>
        </a:p>
      </dgm:t>
    </dgm:pt>
    <dgm:pt modelId="{AD72416C-5DDF-49C7-81AB-70F90BC80133}">
      <dgm:prSet custT="1"/>
      <dgm:spPr/>
      <dgm:t>
        <a:bodyPr/>
        <a:lstStyle/>
        <a:p>
          <a:pPr rtl="0"/>
          <a:endParaRPr lang="zh-CN" altLang="en-US" sz="1050" dirty="0"/>
        </a:p>
      </dgm:t>
    </dgm:pt>
    <dgm:pt modelId="{1B1B2621-7D22-4E9A-995B-2516D34D9B78}" type="parTrans" cxnId="{578EF384-FC36-470D-8649-656F5A843495}">
      <dgm:prSet/>
      <dgm:spPr/>
      <dgm:t>
        <a:bodyPr/>
        <a:lstStyle/>
        <a:p>
          <a:endParaRPr lang="zh-CN" altLang="en-US" sz="1600"/>
        </a:p>
      </dgm:t>
    </dgm:pt>
    <dgm:pt modelId="{DF178C52-9FAA-4A3D-813F-201B89F810FA}" type="sibTrans" cxnId="{578EF384-FC36-470D-8649-656F5A843495}">
      <dgm:prSet/>
      <dgm:spPr/>
      <dgm:t>
        <a:bodyPr/>
        <a:lstStyle/>
        <a:p>
          <a:endParaRPr lang="zh-CN" altLang="en-US" sz="1600"/>
        </a:p>
      </dgm:t>
    </dgm:pt>
    <dgm:pt modelId="{9B80B040-1891-4026-BE2A-03A454686BA9}" type="pres">
      <dgm:prSet presAssocID="{16B45F01-A495-4F1E-A3C7-BCF7C5A71DF1}" presName="linearFlow" presStyleCnt="0">
        <dgm:presLayoutVars>
          <dgm:dir/>
          <dgm:animLvl val="lvl"/>
          <dgm:resizeHandles val="exact"/>
        </dgm:presLayoutVars>
      </dgm:prSet>
      <dgm:spPr/>
    </dgm:pt>
    <dgm:pt modelId="{1C60FBE8-0C61-48F6-8EE9-F330D87F6433}" type="pres">
      <dgm:prSet presAssocID="{C08DB551-1FBA-484D-A7AA-0ECAEE55B77C}" presName="composite" presStyleCnt="0"/>
      <dgm:spPr/>
    </dgm:pt>
    <dgm:pt modelId="{40A7AFB0-4E5C-4C85-A3AC-E211FBC0C706}" type="pres">
      <dgm:prSet presAssocID="{C08DB551-1FBA-484D-A7AA-0ECAEE55B77C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31B26D85-250F-4B90-B0E2-A5557BACA11D}" type="pres">
      <dgm:prSet presAssocID="{C08DB551-1FBA-484D-A7AA-0ECAEE55B77C}" presName="descendantText" presStyleLbl="alignAcc1" presStyleIdx="0" presStyleCnt="6">
        <dgm:presLayoutVars>
          <dgm:bulletEnabled val="1"/>
        </dgm:presLayoutVars>
      </dgm:prSet>
      <dgm:spPr/>
    </dgm:pt>
    <dgm:pt modelId="{E2B3DCEF-72C6-458F-8252-BBE478386E09}" type="pres">
      <dgm:prSet presAssocID="{1F67B4EC-242A-4585-B564-5F4C3CB1651E}" presName="sp" presStyleCnt="0"/>
      <dgm:spPr/>
    </dgm:pt>
    <dgm:pt modelId="{ADC2B194-6E2E-4951-9A37-3BAA5458FB88}" type="pres">
      <dgm:prSet presAssocID="{8F03848C-58E1-449C-996E-25ACEE19486D}" presName="composite" presStyleCnt="0"/>
      <dgm:spPr/>
    </dgm:pt>
    <dgm:pt modelId="{C21A0D8B-931C-4A54-8BC7-9E4A37BC579E}" type="pres">
      <dgm:prSet presAssocID="{8F03848C-58E1-449C-996E-25ACEE19486D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6586F752-99AE-43AE-ABA3-E59858354724}" type="pres">
      <dgm:prSet presAssocID="{8F03848C-58E1-449C-996E-25ACEE19486D}" presName="descendantText" presStyleLbl="alignAcc1" presStyleIdx="1" presStyleCnt="6">
        <dgm:presLayoutVars>
          <dgm:bulletEnabled val="1"/>
        </dgm:presLayoutVars>
      </dgm:prSet>
      <dgm:spPr/>
    </dgm:pt>
    <dgm:pt modelId="{3E02D083-4E96-4372-912F-B79377F993E1}" type="pres">
      <dgm:prSet presAssocID="{FE1DFBD3-D966-478A-9D67-140B3315A8A4}" presName="sp" presStyleCnt="0"/>
      <dgm:spPr/>
    </dgm:pt>
    <dgm:pt modelId="{5DF67616-6153-4B13-A4E3-14B885B47812}" type="pres">
      <dgm:prSet presAssocID="{5A093EF4-87A6-4C10-A81D-15B8B66F1431}" presName="composite" presStyleCnt="0"/>
      <dgm:spPr/>
    </dgm:pt>
    <dgm:pt modelId="{64FC80F1-0BF6-4C1C-9CF5-750B2ED835FA}" type="pres">
      <dgm:prSet presAssocID="{5A093EF4-87A6-4C10-A81D-15B8B66F1431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36692EFF-1868-4835-9C3D-FFF1A9BCCEED}" type="pres">
      <dgm:prSet presAssocID="{5A093EF4-87A6-4C10-A81D-15B8B66F1431}" presName="descendantText" presStyleLbl="alignAcc1" presStyleIdx="2" presStyleCnt="6">
        <dgm:presLayoutVars>
          <dgm:bulletEnabled val="1"/>
        </dgm:presLayoutVars>
      </dgm:prSet>
      <dgm:spPr/>
    </dgm:pt>
    <dgm:pt modelId="{9CC4AB71-8D30-44AE-A67B-A0E0764B8724}" type="pres">
      <dgm:prSet presAssocID="{2862DE73-DD53-41BA-9280-63EBDEABCD2E}" presName="sp" presStyleCnt="0"/>
      <dgm:spPr/>
    </dgm:pt>
    <dgm:pt modelId="{4679DB19-E06C-4F3C-8646-2E45346F1E76}" type="pres">
      <dgm:prSet presAssocID="{646E3011-0DD4-4887-A7AF-9EC631981CD9}" presName="composite" presStyleCnt="0"/>
      <dgm:spPr/>
    </dgm:pt>
    <dgm:pt modelId="{F4992EEA-9012-43B4-88DB-EB814E4CDC83}" type="pres">
      <dgm:prSet presAssocID="{646E3011-0DD4-4887-A7AF-9EC631981CD9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29FDA808-D0E1-4B35-97F5-254157AC7DF0}" type="pres">
      <dgm:prSet presAssocID="{646E3011-0DD4-4887-A7AF-9EC631981CD9}" presName="descendantText" presStyleLbl="alignAcc1" presStyleIdx="3" presStyleCnt="6">
        <dgm:presLayoutVars>
          <dgm:bulletEnabled val="1"/>
        </dgm:presLayoutVars>
      </dgm:prSet>
      <dgm:spPr/>
    </dgm:pt>
    <dgm:pt modelId="{B94353CF-14A5-42A3-AE66-0CCF51EA0D17}" type="pres">
      <dgm:prSet presAssocID="{7C4EC3A1-706E-4A06-A47F-A92C93A64C4B}" presName="sp" presStyleCnt="0"/>
      <dgm:spPr/>
    </dgm:pt>
    <dgm:pt modelId="{40576895-44C5-4A07-A01D-A838498E3D84}" type="pres">
      <dgm:prSet presAssocID="{3101B192-65FF-4091-9420-13A4924F4EE7}" presName="composite" presStyleCnt="0"/>
      <dgm:spPr/>
    </dgm:pt>
    <dgm:pt modelId="{9983744F-121C-4E78-B0FD-08EA0A0D46CE}" type="pres">
      <dgm:prSet presAssocID="{3101B192-65FF-4091-9420-13A4924F4EE7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E3549DA6-5DFA-42FA-A51A-2CFEF899AA3C}" type="pres">
      <dgm:prSet presAssocID="{3101B192-65FF-4091-9420-13A4924F4EE7}" presName="descendantText" presStyleLbl="alignAcc1" presStyleIdx="4" presStyleCnt="6">
        <dgm:presLayoutVars>
          <dgm:bulletEnabled val="1"/>
        </dgm:presLayoutVars>
      </dgm:prSet>
      <dgm:spPr/>
    </dgm:pt>
    <dgm:pt modelId="{0D59E2D2-7F6F-499B-A4FC-F4151B2B4BFB}" type="pres">
      <dgm:prSet presAssocID="{5BF7A776-9BAA-497A-9B77-CD61D957CACE}" presName="sp" presStyleCnt="0"/>
      <dgm:spPr/>
    </dgm:pt>
    <dgm:pt modelId="{0E3493FA-3C4B-4454-B1A7-D28A9A837594}" type="pres">
      <dgm:prSet presAssocID="{AD72416C-5DDF-49C7-81AB-70F90BC80133}" presName="composite" presStyleCnt="0"/>
      <dgm:spPr/>
    </dgm:pt>
    <dgm:pt modelId="{805D5AFB-7C93-448E-B526-3A2A86DF3778}" type="pres">
      <dgm:prSet presAssocID="{AD72416C-5DDF-49C7-81AB-70F90BC80133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A6CD39F6-F5D9-4FD7-91DD-1742A42B9B9A}" type="pres">
      <dgm:prSet presAssocID="{AD72416C-5DDF-49C7-81AB-70F90BC80133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CB98DD1A-DEAE-47B8-B3E2-F68E448C38AC}" type="presOf" srcId="{AD72416C-5DDF-49C7-81AB-70F90BC80133}" destId="{805D5AFB-7C93-448E-B526-3A2A86DF3778}" srcOrd="0" destOrd="0" presId="urn:microsoft.com/office/officeart/2005/8/layout/chevron2"/>
    <dgm:cxn modelId="{2452FC1B-AC68-4BA8-8F6F-F7C582683388}" srcId="{16B45F01-A495-4F1E-A3C7-BCF7C5A71DF1}" destId="{5A093EF4-87A6-4C10-A81D-15B8B66F1431}" srcOrd="2" destOrd="0" parTransId="{67E9869E-A172-4BB4-920D-DC9810746B81}" sibTransId="{2862DE73-DD53-41BA-9280-63EBDEABCD2E}"/>
    <dgm:cxn modelId="{18FE4233-D19E-484B-A46B-DE387E7AD051}" type="presOf" srcId="{646E3011-0DD4-4887-A7AF-9EC631981CD9}" destId="{F4992EEA-9012-43B4-88DB-EB814E4CDC83}" srcOrd="0" destOrd="0" presId="urn:microsoft.com/office/officeart/2005/8/layout/chevron2"/>
    <dgm:cxn modelId="{F327F934-0303-4053-82EC-5057FF9053B3}" type="presOf" srcId="{D268A703-061B-4975-AB02-240F42DC0869}" destId="{E3549DA6-5DFA-42FA-A51A-2CFEF899AA3C}" srcOrd="0" destOrd="0" presId="urn:microsoft.com/office/officeart/2005/8/layout/chevron2"/>
    <dgm:cxn modelId="{DAB2093A-CEED-4FC5-AF98-78FBA28FA1DD}" type="presOf" srcId="{3101B192-65FF-4091-9420-13A4924F4EE7}" destId="{9983744F-121C-4E78-B0FD-08EA0A0D46CE}" srcOrd="0" destOrd="0" presId="urn:microsoft.com/office/officeart/2005/8/layout/chevron2"/>
    <dgm:cxn modelId="{1A1B2E41-672B-4641-8ED9-D41E980E9090}" type="presOf" srcId="{16B45F01-A495-4F1E-A3C7-BCF7C5A71DF1}" destId="{9B80B040-1891-4026-BE2A-03A454686BA9}" srcOrd="0" destOrd="0" presId="urn:microsoft.com/office/officeart/2005/8/layout/chevron2"/>
    <dgm:cxn modelId="{5AA20971-5966-4BA0-A3A3-44B708DF03C0}" srcId="{AD72416C-5DDF-49C7-81AB-70F90BC80133}" destId="{4212D16D-F88B-4DCE-A70B-9F3452B4AE76}" srcOrd="0" destOrd="0" parTransId="{8A066FC3-D315-4886-B000-A61AA6BA6943}" sibTransId="{46BA5E7D-FEAE-410D-AF7E-C3543937B8D1}"/>
    <dgm:cxn modelId="{752B8C53-E310-4011-81BA-CC14757FC2B1}" srcId="{5A093EF4-87A6-4C10-A81D-15B8B66F1431}" destId="{3F99813D-EA65-4D22-B71F-D5BE783CC46C}" srcOrd="0" destOrd="0" parTransId="{0153DC41-EE00-4B26-AD1D-A1649C443358}" sibTransId="{0817F1FA-26DA-42FE-8CB7-69DD39B97B47}"/>
    <dgm:cxn modelId="{315F2574-BD58-48D0-AF5B-71A87AB0E241}" srcId="{16B45F01-A495-4F1E-A3C7-BCF7C5A71DF1}" destId="{3101B192-65FF-4091-9420-13A4924F4EE7}" srcOrd="4" destOrd="0" parTransId="{D595DD2A-87FF-4A48-A27F-3824F7D4492C}" sibTransId="{5BF7A776-9BAA-497A-9B77-CD61D957CACE}"/>
    <dgm:cxn modelId="{4A91ED74-2A6E-4AE9-AFDB-B8AC617981A2}" srcId="{16B45F01-A495-4F1E-A3C7-BCF7C5A71DF1}" destId="{C08DB551-1FBA-484D-A7AA-0ECAEE55B77C}" srcOrd="0" destOrd="0" parTransId="{7DFBE63D-5C61-4EC1-A803-D0FB49C150D3}" sibTransId="{1F67B4EC-242A-4585-B564-5F4C3CB1651E}"/>
    <dgm:cxn modelId="{B010B557-8CC6-4338-93B9-8B7597808F86}" srcId="{8F03848C-58E1-449C-996E-25ACEE19486D}" destId="{965E7262-EF73-4A0C-A520-F04809FFA756}" srcOrd="0" destOrd="0" parTransId="{43C81C28-31DF-4D27-9291-2B0B7A53A907}" sibTransId="{6B195602-3D03-4EE7-8E45-89E0674C27EB}"/>
    <dgm:cxn modelId="{B42C5182-060A-4C90-950E-F79B5C0A314E}" type="presOf" srcId="{8F03848C-58E1-449C-996E-25ACEE19486D}" destId="{C21A0D8B-931C-4A54-8BC7-9E4A37BC579E}" srcOrd="0" destOrd="0" presId="urn:microsoft.com/office/officeart/2005/8/layout/chevron2"/>
    <dgm:cxn modelId="{578EF384-FC36-470D-8649-656F5A843495}" srcId="{16B45F01-A495-4F1E-A3C7-BCF7C5A71DF1}" destId="{AD72416C-5DDF-49C7-81AB-70F90BC80133}" srcOrd="5" destOrd="0" parTransId="{1B1B2621-7D22-4E9A-995B-2516D34D9B78}" sibTransId="{DF178C52-9FAA-4A3D-813F-201B89F810FA}"/>
    <dgm:cxn modelId="{E4554695-582B-44AA-B111-ED26C47F823D}" type="presOf" srcId="{5A093EF4-87A6-4C10-A81D-15B8B66F1431}" destId="{64FC80F1-0BF6-4C1C-9CF5-750B2ED835FA}" srcOrd="0" destOrd="0" presId="urn:microsoft.com/office/officeart/2005/8/layout/chevron2"/>
    <dgm:cxn modelId="{8FBD479E-D3B1-4867-A843-7205E5A132EC}" srcId="{3101B192-65FF-4091-9420-13A4924F4EE7}" destId="{D268A703-061B-4975-AB02-240F42DC0869}" srcOrd="0" destOrd="0" parTransId="{8313DD9D-9642-4C57-AFEF-E137A2D0EC1A}" sibTransId="{128E05CA-45F4-4D98-AD26-46BE754E6A1F}"/>
    <dgm:cxn modelId="{1717B7A5-D483-4C24-84B6-EB79BF072804}" type="presOf" srcId="{4212D16D-F88B-4DCE-A70B-9F3452B4AE76}" destId="{A6CD39F6-F5D9-4FD7-91DD-1742A42B9B9A}" srcOrd="0" destOrd="0" presId="urn:microsoft.com/office/officeart/2005/8/layout/chevron2"/>
    <dgm:cxn modelId="{B54313A8-1807-4CE3-AFC9-C1AC5EE36670}" srcId="{C08DB551-1FBA-484D-A7AA-0ECAEE55B77C}" destId="{CF2D1181-63EF-4F33-B70F-387E891151CC}" srcOrd="0" destOrd="0" parTransId="{39241EF7-2126-4C4C-9880-79C723C8F6F1}" sibTransId="{18E2725D-9C57-4348-B358-3A27D0BEB80E}"/>
    <dgm:cxn modelId="{4566CDBA-301F-474F-9ACE-FA7E15398E49}" type="presOf" srcId="{3F99813D-EA65-4D22-B71F-D5BE783CC46C}" destId="{36692EFF-1868-4835-9C3D-FFF1A9BCCEED}" srcOrd="0" destOrd="0" presId="urn:microsoft.com/office/officeart/2005/8/layout/chevron2"/>
    <dgm:cxn modelId="{78E107BB-7D32-4C1E-B02C-42DA97EA15A3}" srcId="{646E3011-0DD4-4887-A7AF-9EC631981CD9}" destId="{0CA31157-11B4-48F9-B41B-AD8B340C5C8B}" srcOrd="0" destOrd="0" parTransId="{92CE39E2-F5AB-470F-B30F-198282F8F784}" sibTransId="{D0A24288-B1C7-46A3-ACDD-627651A73BDD}"/>
    <dgm:cxn modelId="{4EEA47CA-6803-4FF8-89F4-0C81B1AFD0FA}" type="presOf" srcId="{CF2D1181-63EF-4F33-B70F-387E891151CC}" destId="{31B26D85-250F-4B90-B0E2-A5557BACA11D}" srcOrd="0" destOrd="0" presId="urn:microsoft.com/office/officeart/2005/8/layout/chevron2"/>
    <dgm:cxn modelId="{4D5728D0-80FF-42C1-959D-5EC3941295A5}" srcId="{16B45F01-A495-4F1E-A3C7-BCF7C5A71DF1}" destId="{646E3011-0DD4-4887-A7AF-9EC631981CD9}" srcOrd="3" destOrd="0" parTransId="{501E17EB-9BD6-405F-8555-5BDDB90DFBA7}" sibTransId="{7C4EC3A1-706E-4A06-A47F-A92C93A64C4B}"/>
    <dgm:cxn modelId="{F5563BD1-C617-4C92-BE5C-C40D81D12E37}" type="presOf" srcId="{0CA31157-11B4-48F9-B41B-AD8B340C5C8B}" destId="{29FDA808-D0E1-4B35-97F5-254157AC7DF0}" srcOrd="0" destOrd="0" presId="urn:microsoft.com/office/officeart/2005/8/layout/chevron2"/>
    <dgm:cxn modelId="{44FD26D8-EB78-462A-BE85-DB0ACEAEB2AA}" srcId="{16B45F01-A495-4F1E-A3C7-BCF7C5A71DF1}" destId="{8F03848C-58E1-449C-996E-25ACEE19486D}" srcOrd="1" destOrd="0" parTransId="{5B609E88-9269-4572-98F8-558D33C541D2}" sibTransId="{FE1DFBD3-D966-478A-9D67-140B3315A8A4}"/>
    <dgm:cxn modelId="{D91568DC-E7DB-4639-A41B-4CA622444B59}" type="presOf" srcId="{965E7262-EF73-4A0C-A520-F04809FFA756}" destId="{6586F752-99AE-43AE-ABA3-E59858354724}" srcOrd="0" destOrd="0" presId="urn:microsoft.com/office/officeart/2005/8/layout/chevron2"/>
    <dgm:cxn modelId="{8F2479EF-3367-4A04-9213-E841CABB48A1}" type="presOf" srcId="{C08DB551-1FBA-484D-A7AA-0ECAEE55B77C}" destId="{40A7AFB0-4E5C-4C85-A3AC-E211FBC0C706}" srcOrd="0" destOrd="0" presId="urn:microsoft.com/office/officeart/2005/8/layout/chevron2"/>
    <dgm:cxn modelId="{C9B7EC2A-7305-40FB-BA75-B25E42EB2976}" type="presParOf" srcId="{9B80B040-1891-4026-BE2A-03A454686BA9}" destId="{1C60FBE8-0C61-48F6-8EE9-F330D87F6433}" srcOrd="0" destOrd="0" presId="urn:microsoft.com/office/officeart/2005/8/layout/chevron2"/>
    <dgm:cxn modelId="{DAC44A3F-C72E-4BDF-9013-17677C0471CC}" type="presParOf" srcId="{1C60FBE8-0C61-48F6-8EE9-F330D87F6433}" destId="{40A7AFB0-4E5C-4C85-A3AC-E211FBC0C706}" srcOrd="0" destOrd="0" presId="urn:microsoft.com/office/officeart/2005/8/layout/chevron2"/>
    <dgm:cxn modelId="{81A1FB01-F933-4D3A-9190-805996E73A35}" type="presParOf" srcId="{1C60FBE8-0C61-48F6-8EE9-F330D87F6433}" destId="{31B26D85-250F-4B90-B0E2-A5557BACA11D}" srcOrd="1" destOrd="0" presId="urn:microsoft.com/office/officeart/2005/8/layout/chevron2"/>
    <dgm:cxn modelId="{44F4D79A-423F-4939-8D03-333AC8794D09}" type="presParOf" srcId="{9B80B040-1891-4026-BE2A-03A454686BA9}" destId="{E2B3DCEF-72C6-458F-8252-BBE478386E09}" srcOrd="1" destOrd="0" presId="urn:microsoft.com/office/officeart/2005/8/layout/chevron2"/>
    <dgm:cxn modelId="{F49CCF71-FC0B-4381-A233-15A6CF0B7094}" type="presParOf" srcId="{9B80B040-1891-4026-BE2A-03A454686BA9}" destId="{ADC2B194-6E2E-4951-9A37-3BAA5458FB88}" srcOrd="2" destOrd="0" presId="urn:microsoft.com/office/officeart/2005/8/layout/chevron2"/>
    <dgm:cxn modelId="{D429BEE9-89C8-4A05-B2AB-18E9294E0CF8}" type="presParOf" srcId="{ADC2B194-6E2E-4951-9A37-3BAA5458FB88}" destId="{C21A0D8B-931C-4A54-8BC7-9E4A37BC579E}" srcOrd="0" destOrd="0" presId="urn:microsoft.com/office/officeart/2005/8/layout/chevron2"/>
    <dgm:cxn modelId="{978C159F-32F7-468C-B3B5-B535657CDCDB}" type="presParOf" srcId="{ADC2B194-6E2E-4951-9A37-3BAA5458FB88}" destId="{6586F752-99AE-43AE-ABA3-E59858354724}" srcOrd="1" destOrd="0" presId="urn:microsoft.com/office/officeart/2005/8/layout/chevron2"/>
    <dgm:cxn modelId="{3EBA5E2D-C71E-4940-A138-180690AF562C}" type="presParOf" srcId="{9B80B040-1891-4026-BE2A-03A454686BA9}" destId="{3E02D083-4E96-4372-912F-B79377F993E1}" srcOrd="3" destOrd="0" presId="urn:microsoft.com/office/officeart/2005/8/layout/chevron2"/>
    <dgm:cxn modelId="{B2E09B11-D1F8-4CAF-9F37-6591FE2E4AAF}" type="presParOf" srcId="{9B80B040-1891-4026-BE2A-03A454686BA9}" destId="{5DF67616-6153-4B13-A4E3-14B885B47812}" srcOrd="4" destOrd="0" presId="urn:microsoft.com/office/officeart/2005/8/layout/chevron2"/>
    <dgm:cxn modelId="{9060F8A0-8333-4796-86C6-571726C02C0B}" type="presParOf" srcId="{5DF67616-6153-4B13-A4E3-14B885B47812}" destId="{64FC80F1-0BF6-4C1C-9CF5-750B2ED835FA}" srcOrd="0" destOrd="0" presId="urn:microsoft.com/office/officeart/2005/8/layout/chevron2"/>
    <dgm:cxn modelId="{8881F787-BD6A-4722-8817-0D2E5D17CDFF}" type="presParOf" srcId="{5DF67616-6153-4B13-A4E3-14B885B47812}" destId="{36692EFF-1868-4835-9C3D-FFF1A9BCCEED}" srcOrd="1" destOrd="0" presId="urn:microsoft.com/office/officeart/2005/8/layout/chevron2"/>
    <dgm:cxn modelId="{67669AB1-3EEE-43D5-8B0B-F8436660A27B}" type="presParOf" srcId="{9B80B040-1891-4026-BE2A-03A454686BA9}" destId="{9CC4AB71-8D30-44AE-A67B-A0E0764B8724}" srcOrd="5" destOrd="0" presId="urn:microsoft.com/office/officeart/2005/8/layout/chevron2"/>
    <dgm:cxn modelId="{0BD24E84-C9E8-47BE-AB8C-FBB014302B62}" type="presParOf" srcId="{9B80B040-1891-4026-BE2A-03A454686BA9}" destId="{4679DB19-E06C-4F3C-8646-2E45346F1E76}" srcOrd="6" destOrd="0" presId="urn:microsoft.com/office/officeart/2005/8/layout/chevron2"/>
    <dgm:cxn modelId="{DE282900-60A2-4E60-898C-29F20ABC18D6}" type="presParOf" srcId="{4679DB19-E06C-4F3C-8646-2E45346F1E76}" destId="{F4992EEA-9012-43B4-88DB-EB814E4CDC83}" srcOrd="0" destOrd="0" presId="urn:microsoft.com/office/officeart/2005/8/layout/chevron2"/>
    <dgm:cxn modelId="{F9568C93-03DD-4463-905F-585934C72185}" type="presParOf" srcId="{4679DB19-E06C-4F3C-8646-2E45346F1E76}" destId="{29FDA808-D0E1-4B35-97F5-254157AC7DF0}" srcOrd="1" destOrd="0" presId="urn:microsoft.com/office/officeart/2005/8/layout/chevron2"/>
    <dgm:cxn modelId="{06D0EF01-F935-4FC8-974E-ADC6BAC829B8}" type="presParOf" srcId="{9B80B040-1891-4026-BE2A-03A454686BA9}" destId="{B94353CF-14A5-42A3-AE66-0CCF51EA0D17}" srcOrd="7" destOrd="0" presId="urn:microsoft.com/office/officeart/2005/8/layout/chevron2"/>
    <dgm:cxn modelId="{051DFF3F-0255-408D-98F8-4E679F2ADE92}" type="presParOf" srcId="{9B80B040-1891-4026-BE2A-03A454686BA9}" destId="{40576895-44C5-4A07-A01D-A838498E3D84}" srcOrd="8" destOrd="0" presId="urn:microsoft.com/office/officeart/2005/8/layout/chevron2"/>
    <dgm:cxn modelId="{6914F135-C569-4997-9411-C81A06055067}" type="presParOf" srcId="{40576895-44C5-4A07-A01D-A838498E3D84}" destId="{9983744F-121C-4E78-B0FD-08EA0A0D46CE}" srcOrd="0" destOrd="0" presId="urn:microsoft.com/office/officeart/2005/8/layout/chevron2"/>
    <dgm:cxn modelId="{924BE443-4C3B-4F74-BAFD-42AA0451C113}" type="presParOf" srcId="{40576895-44C5-4A07-A01D-A838498E3D84}" destId="{E3549DA6-5DFA-42FA-A51A-2CFEF899AA3C}" srcOrd="1" destOrd="0" presId="urn:microsoft.com/office/officeart/2005/8/layout/chevron2"/>
    <dgm:cxn modelId="{41D10048-B7C2-4458-9951-11DF3085A43E}" type="presParOf" srcId="{9B80B040-1891-4026-BE2A-03A454686BA9}" destId="{0D59E2D2-7F6F-499B-A4FC-F4151B2B4BFB}" srcOrd="9" destOrd="0" presId="urn:microsoft.com/office/officeart/2005/8/layout/chevron2"/>
    <dgm:cxn modelId="{22FD7452-84E2-4E46-899A-EDFDDB3CD3F3}" type="presParOf" srcId="{9B80B040-1891-4026-BE2A-03A454686BA9}" destId="{0E3493FA-3C4B-4454-B1A7-D28A9A837594}" srcOrd="10" destOrd="0" presId="urn:microsoft.com/office/officeart/2005/8/layout/chevron2"/>
    <dgm:cxn modelId="{292C379D-8078-450D-BBE7-6ACF3221D9B6}" type="presParOf" srcId="{0E3493FA-3C4B-4454-B1A7-D28A9A837594}" destId="{805D5AFB-7C93-448E-B526-3A2A86DF3778}" srcOrd="0" destOrd="0" presId="urn:microsoft.com/office/officeart/2005/8/layout/chevron2"/>
    <dgm:cxn modelId="{07F39ECD-05FD-4F8B-8777-D8A43CC4D2EF}" type="presParOf" srcId="{0E3493FA-3C4B-4454-B1A7-D28A9A837594}" destId="{A6CD39F6-F5D9-4FD7-91DD-1742A42B9B9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B5CDC41-2830-4BAE-9CDD-0FC0A643792D}" type="doc">
      <dgm:prSet loTypeId="urn:microsoft.com/office/officeart/2005/8/layout/vList3#2" loCatId="list" qsTypeId="urn:microsoft.com/office/officeart/2005/8/quickstyle/simple5#5" qsCatId="simple" csTypeId="urn:microsoft.com/office/officeart/2005/8/colors/accent1_2#9" csCatId="accent1" phldr="1"/>
      <dgm:spPr/>
      <dgm:t>
        <a:bodyPr/>
        <a:lstStyle/>
        <a:p>
          <a:endParaRPr lang="zh-CN" altLang="en-US"/>
        </a:p>
      </dgm:t>
    </dgm:pt>
    <dgm:pt modelId="{ADD78B5F-F607-4F9F-AF0C-BA1D6A12F538}">
      <dgm:prSet custT="1"/>
      <dgm:spPr/>
      <dgm:t>
        <a:bodyPr/>
        <a:lstStyle/>
        <a:p>
          <a:pPr algn="l" rtl="0"/>
          <a:r>
            <a: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rPr>
            <a:t>建设安全生产环境保护信息平台和安全视频监控中心</a:t>
          </a:r>
          <a:endParaRPr lang="zh-CN" altLang="en-US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13341BB-A631-4924-9E46-E1501854400F}" type="parTrans" cxnId="{F30385BB-D9FA-4D1B-8019-2C297A2B5FD5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CDA6675-484C-4776-8CAB-83D3737A3B06}" type="sibTrans" cxnId="{F30385BB-D9FA-4D1B-8019-2C297A2B5FD5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469B9E4-BEA2-4396-8606-BCA2C51F5A89}">
      <dgm:prSet custT="1"/>
      <dgm:spPr/>
      <dgm:t>
        <a:bodyPr/>
        <a:lstStyle/>
        <a:p>
          <a:pPr algn="l" rtl="0"/>
          <a:r>
            <a: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rPr>
            <a:t>强化安全风险重点区域和危险作业全面管控</a:t>
          </a:r>
          <a:endParaRPr lang="zh-CN" altLang="en-US" sz="1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EADC0A2-14C5-40A2-9F0B-6B0A215E3437}" type="parTrans" cxnId="{B2D52945-9A3F-441D-B620-3FF42F4CA6B0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F867ECD-7946-468B-BA92-E236F6598DBB}" type="sibTrans" cxnId="{B2D52945-9A3F-441D-B620-3FF42F4CA6B0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077CFAB-D74D-4794-96AC-E59EEC05FB7D}">
      <dgm:prSet custT="1"/>
      <dgm:spPr/>
      <dgm:t>
        <a:bodyPr/>
        <a:lstStyle/>
        <a:p>
          <a:pPr algn="l" rtl="0"/>
          <a:r>
            <a: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rPr>
            <a:t>强化安全生产隐患的纠正和治理工作</a:t>
          </a:r>
          <a:endParaRPr lang="zh-CN" altLang="en-US" sz="1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B653F04-3B98-4EA8-8971-F8485B439C1A}" type="parTrans" cxnId="{3FA4BB9A-2714-432D-83D3-1EC9C0D3C5C9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A258AD1-2159-45D3-9938-CBFBF8945BFD}" type="sibTrans" cxnId="{3FA4BB9A-2714-432D-83D3-1EC9C0D3C5C9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49D15E3-5065-4EFF-826C-DF1FE4E8DCAA}">
      <dgm:prSet custT="1"/>
      <dgm:spPr/>
      <dgm:t>
        <a:bodyPr/>
        <a:lstStyle/>
        <a:p>
          <a:pPr algn="l" rtl="0"/>
          <a:r>
            <a: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rPr>
            <a:t>落实领导干部定期带队检查和危险作业带班制度</a:t>
          </a:r>
          <a:endParaRPr lang="zh-CN" altLang="en-US" sz="1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66902FE-1963-4873-B558-CD85DA9B94CD}" type="parTrans" cxnId="{F85AED26-008A-4D65-8B14-960A8E073611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1A0BA7E-EB65-4852-9210-FB10C404CF12}" type="sibTrans" cxnId="{F85AED26-008A-4D65-8B14-960A8E073611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29FFCD2-4331-43DE-A502-0F896125DB07}">
      <dgm:prSet custT="1"/>
      <dgm:spPr/>
      <dgm:t>
        <a:bodyPr/>
        <a:lstStyle/>
        <a:p>
          <a:pPr algn="l" rtl="0"/>
          <a:r>
            <a: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rPr>
            <a:t>安全生产标准化专业组人员融入厂级安全督查队伍</a:t>
          </a:r>
          <a:endParaRPr lang="zh-CN" altLang="en-US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2A975C5-5211-4231-8EF2-534D32FC755D}" type="parTrans" cxnId="{F77207B1-8EF6-456F-87B4-9B96A1315D87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A03A28C-BB1E-4A2B-8D0A-003B468ACEE0}" type="sibTrans" cxnId="{F77207B1-8EF6-456F-87B4-9B96A1315D87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C0A929E-9B35-46F3-A93D-2E5CF9B791FB}" type="pres">
      <dgm:prSet presAssocID="{1B5CDC41-2830-4BAE-9CDD-0FC0A643792D}" presName="linearFlow" presStyleCnt="0">
        <dgm:presLayoutVars>
          <dgm:dir/>
          <dgm:resizeHandles val="exact"/>
        </dgm:presLayoutVars>
      </dgm:prSet>
      <dgm:spPr/>
    </dgm:pt>
    <dgm:pt modelId="{E10614BB-514E-4FFD-8D86-63CF73B80C9F}" type="pres">
      <dgm:prSet presAssocID="{ADD78B5F-F607-4F9F-AF0C-BA1D6A12F538}" presName="composite" presStyleCnt="0"/>
      <dgm:spPr/>
    </dgm:pt>
    <dgm:pt modelId="{766168AE-1366-42EE-97D3-6954B285981D}" type="pres">
      <dgm:prSet presAssocID="{ADD78B5F-F607-4F9F-AF0C-BA1D6A12F538}" presName="imgShp" presStyleLbl="fgImgPlace1" presStyleIdx="0" presStyleCnt="5"/>
      <dgm:spPr>
        <a:blipFill>
          <a:blip xmlns:r="http://schemas.openxmlformats.org/officeDocument/2006/relationships" r:embed="rId1" cstate="print"/>
          <a:srcRect/>
          <a:stretch>
            <a:fillRect l="-36000" r="-36000"/>
          </a:stretch>
        </a:blipFill>
      </dgm:spPr>
    </dgm:pt>
    <dgm:pt modelId="{27D4FF3E-521C-4AB4-ABCE-0770C12CFCD3}" type="pres">
      <dgm:prSet presAssocID="{ADD78B5F-F607-4F9F-AF0C-BA1D6A12F538}" presName="txShp" presStyleLbl="node1" presStyleIdx="0" presStyleCnt="5">
        <dgm:presLayoutVars>
          <dgm:bulletEnabled val="1"/>
        </dgm:presLayoutVars>
      </dgm:prSet>
      <dgm:spPr/>
    </dgm:pt>
    <dgm:pt modelId="{EF646D07-4436-44C2-8CEA-CEE761ACE725}" type="pres">
      <dgm:prSet presAssocID="{CCDA6675-484C-4776-8CAB-83D3737A3B06}" presName="spacing" presStyleCnt="0"/>
      <dgm:spPr/>
    </dgm:pt>
    <dgm:pt modelId="{4C5681AF-BAFD-45C9-90F5-5E672E5E2F51}" type="pres">
      <dgm:prSet presAssocID="{0469B9E4-BEA2-4396-8606-BCA2C51F5A89}" presName="composite" presStyleCnt="0"/>
      <dgm:spPr/>
    </dgm:pt>
    <dgm:pt modelId="{4B2CC0B1-3113-4438-98CC-ED078FE81865}" type="pres">
      <dgm:prSet presAssocID="{0469B9E4-BEA2-4396-8606-BCA2C51F5A89}" presName="imgShp" presStyleLbl="fgImgPlace1" presStyleIdx="1" presStyleCnt="5"/>
      <dgm:spPr>
        <a:blipFill>
          <a:blip xmlns:r="http://schemas.openxmlformats.org/officeDocument/2006/relationships" r:embed="rId2"/>
          <a:srcRect/>
          <a:stretch>
            <a:fillRect l="-24000" r="-24000"/>
          </a:stretch>
        </a:blipFill>
      </dgm:spPr>
    </dgm:pt>
    <dgm:pt modelId="{46481713-0D4E-474B-9C39-30B07A3931C8}" type="pres">
      <dgm:prSet presAssocID="{0469B9E4-BEA2-4396-8606-BCA2C51F5A89}" presName="txShp" presStyleLbl="node1" presStyleIdx="1" presStyleCnt="5">
        <dgm:presLayoutVars>
          <dgm:bulletEnabled val="1"/>
        </dgm:presLayoutVars>
      </dgm:prSet>
      <dgm:spPr/>
    </dgm:pt>
    <dgm:pt modelId="{08591DFF-2347-40DA-88AD-72B034595341}" type="pres">
      <dgm:prSet presAssocID="{4F867ECD-7946-468B-BA92-E236F6598DBB}" presName="spacing" presStyleCnt="0"/>
      <dgm:spPr/>
    </dgm:pt>
    <dgm:pt modelId="{B966450F-2AFF-4EEB-BB26-94B11181CCF5}" type="pres">
      <dgm:prSet presAssocID="{3077CFAB-D74D-4794-96AC-E59EEC05FB7D}" presName="composite" presStyleCnt="0"/>
      <dgm:spPr/>
    </dgm:pt>
    <dgm:pt modelId="{0622913B-2534-40F5-828D-999E31CDF135}" type="pres">
      <dgm:prSet presAssocID="{3077CFAB-D74D-4794-96AC-E59EEC05FB7D}" presName="imgShp" presStyleLbl="fgImgPlace1" presStyleIdx="2" presStyleCnt="5"/>
      <dgm:spPr>
        <a:blipFill>
          <a:blip xmlns:r="http://schemas.openxmlformats.org/officeDocument/2006/relationships" r:embed="rId3" cstate="print"/>
          <a:srcRect/>
          <a:stretch>
            <a:fillRect l="-1000" r="-1000"/>
          </a:stretch>
        </a:blipFill>
      </dgm:spPr>
    </dgm:pt>
    <dgm:pt modelId="{0339BA39-F494-4D4A-AC14-EB9015364F0D}" type="pres">
      <dgm:prSet presAssocID="{3077CFAB-D74D-4794-96AC-E59EEC05FB7D}" presName="txShp" presStyleLbl="node1" presStyleIdx="2" presStyleCnt="5">
        <dgm:presLayoutVars>
          <dgm:bulletEnabled val="1"/>
        </dgm:presLayoutVars>
      </dgm:prSet>
      <dgm:spPr/>
    </dgm:pt>
    <dgm:pt modelId="{2F95F439-262D-4E39-B636-46201025B4E8}" type="pres">
      <dgm:prSet presAssocID="{0A258AD1-2159-45D3-9938-CBFBF8945BFD}" presName="spacing" presStyleCnt="0"/>
      <dgm:spPr/>
    </dgm:pt>
    <dgm:pt modelId="{845BDDCA-A297-4A57-8EFC-4167A7620F24}" type="pres">
      <dgm:prSet presAssocID="{149D15E3-5065-4EFF-826C-DF1FE4E8DCAA}" presName="composite" presStyleCnt="0"/>
      <dgm:spPr/>
    </dgm:pt>
    <dgm:pt modelId="{D0C68B2E-DAA6-468B-BFAF-F8EF02856ADE}" type="pres">
      <dgm:prSet presAssocID="{149D15E3-5065-4EFF-826C-DF1FE4E8DCAA}" presName="imgShp" presStyleLbl="fgImgPlace1" presStyleIdx="3" presStyleCnt="5"/>
      <dgm:spPr>
        <a:blipFill>
          <a:blip xmlns:r="http://schemas.openxmlformats.org/officeDocument/2006/relationships" r:embed="rId4" cstate="print"/>
          <a:srcRect/>
          <a:stretch>
            <a:fillRect l="-14000" r="-14000"/>
          </a:stretch>
        </a:blipFill>
      </dgm:spPr>
    </dgm:pt>
    <dgm:pt modelId="{303EE2EE-D1E4-4BE6-8658-D8C098AD502A}" type="pres">
      <dgm:prSet presAssocID="{149D15E3-5065-4EFF-826C-DF1FE4E8DCAA}" presName="txShp" presStyleLbl="node1" presStyleIdx="3" presStyleCnt="5">
        <dgm:presLayoutVars>
          <dgm:bulletEnabled val="1"/>
        </dgm:presLayoutVars>
      </dgm:prSet>
      <dgm:spPr/>
    </dgm:pt>
    <dgm:pt modelId="{39DAC44F-0E57-4242-BEEA-FF66DFC65371}" type="pres">
      <dgm:prSet presAssocID="{21A0BA7E-EB65-4852-9210-FB10C404CF12}" presName="spacing" presStyleCnt="0"/>
      <dgm:spPr/>
    </dgm:pt>
    <dgm:pt modelId="{6B15E7C9-898C-4A9F-A987-D10F4F3F49DD}" type="pres">
      <dgm:prSet presAssocID="{029FFCD2-4331-43DE-A502-0F896125DB07}" presName="composite" presStyleCnt="0"/>
      <dgm:spPr/>
    </dgm:pt>
    <dgm:pt modelId="{5968D68A-0D75-49A4-8B7E-83FA6CE57AFA}" type="pres">
      <dgm:prSet presAssocID="{029FFCD2-4331-43DE-A502-0F896125DB07}" presName="imgShp" presStyleLbl="fgImgPlace1" presStyleIdx="4" presStyleCnt="5"/>
      <dgm:spPr>
        <a:blipFill>
          <a:blip xmlns:r="http://schemas.openxmlformats.org/officeDocument/2006/relationships" r:embed="rId5" cstate="print"/>
          <a:srcRect/>
          <a:stretch>
            <a:fillRect l="-17000" r="-17000"/>
          </a:stretch>
        </a:blipFill>
      </dgm:spPr>
    </dgm:pt>
    <dgm:pt modelId="{144F69AD-2AE0-403D-919A-E0E1E16607E1}" type="pres">
      <dgm:prSet presAssocID="{029FFCD2-4331-43DE-A502-0F896125DB07}" presName="txShp" presStyleLbl="node1" presStyleIdx="4" presStyleCnt="5">
        <dgm:presLayoutVars>
          <dgm:bulletEnabled val="1"/>
        </dgm:presLayoutVars>
      </dgm:prSet>
      <dgm:spPr/>
    </dgm:pt>
  </dgm:ptLst>
  <dgm:cxnLst>
    <dgm:cxn modelId="{E1516B20-F49A-4D21-9ABD-DBADC9973B17}" type="presOf" srcId="{3077CFAB-D74D-4794-96AC-E59EEC05FB7D}" destId="{0339BA39-F494-4D4A-AC14-EB9015364F0D}" srcOrd="0" destOrd="0" presId="urn:microsoft.com/office/officeart/2005/8/layout/vList3#2"/>
    <dgm:cxn modelId="{F85AED26-008A-4D65-8B14-960A8E073611}" srcId="{1B5CDC41-2830-4BAE-9CDD-0FC0A643792D}" destId="{149D15E3-5065-4EFF-826C-DF1FE4E8DCAA}" srcOrd="3" destOrd="0" parTransId="{766902FE-1963-4873-B558-CD85DA9B94CD}" sibTransId="{21A0BA7E-EB65-4852-9210-FB10C404CF12}"/>
    <dgm:cxn modelId="{0020A828-B602-43FE-AD59-A7218676556F}" type="presOf" srcId="{149D15E3-5065-4EFF-826C-DF1FE4E8DCAA}" destId="{303EE2EE-D1E4-4BE6-8658-D8C098AD502A}" srcOrd="0" destOrd="0" presId="urn:microsoft.com/office/officeart/2005/8/layout/vList3#2"/>
    <dgm:cxn modelId="{B2D52945-9A3F-441D-B620-3FF42F4CA6B0}" srcId="{1B5CDC41-2830-4BAE-9CDD-0FC0A643792D}" destId="{0469B9E4-BEA2-4396-8606-BCA2C51F5A89}" srcOrd="1" destOrd="0" parTransId="{CEADC0A2-14C5-40A2-9F0B-6B0A215E3437}" sibTransId="{4F867ECD-7946-468B-BA92-E236F6598DBB}"/>
    <dgm:cxn modelId="{FF78ED67-1C88-4209-A4D8-F63B3F255FEE}" type="presOf" srcId="{1B5CDC41-2830-4BAE-9CDD-0FC0A643792D}" destId="{3C0A929E-9B35-46F3-A93D-2E5CF9B791FB}" srcOrd="0" destOrd="0" presId="urn:microsoft.com/office/officeart/2005/8/layout/vList3#2"/>
    <dgm:cxn modelId="{B4314A78-5F85-44A3-A5D1-18E64E670E7F}" type="presOf" srcId="{ADD78B5F-F607-4F9F-AF0C-BA1D6A12F538}" destId="{27D4FF3E-521C-4AB4-ABCE-0770C12CFCD3}" srcOrd="0" destOrd="0" presId="urn:microsoft.com/office/officeart/2005/8/layout/vList3#2"/>
    <dgm:cxn modelId="{A085868B-E1B0-446F-8698-805AB728FF22}" type="presOf" srcId="{029FFCD2-4331-43DE-A502-0F896125DB07}" destId="{144F69AD-2AE0-403D-919A-E0E1E16607E1}" srcOrd="0" destOrd="0" presId="urn:microsoft.com/office/officeart/2005/8/layout/vList3#2"/>
    <dgm:cxn modelId="{3FA4BB9A-2714-432D-83D3-1EC9C0D3C5C9}" srcId="{1B5CDC41-2830-4BAE-9CDD-0FC0A643792D}" destId="{3077CFAB-D74D-4794-96AC-E59EEC05FB7D}" srcOrd="2" destOrd="0" parTransId="{2B653F04-3B98-4EA8-8971-F8485B439C1A}" sibTransId="{0A258AD1-2159-45D3-9938-CBFBF8945BFD}"/>
    <dgm:cxn modelId="{F77207B1-8EF6-456F-87B4-9B96A1315D87}" srcId="{1B5CDC41-2830-4BAE-9CDD-0FC0A643792D}" destId="{029FFCD2-4331-43DE-A502-0F896125DB07}" srcOrd="4" destOrd="0" parTransId="{A2A975C5-5211-4231-8EF2-534D32FC755D}" sibTransId="{5A03A28C-BB1E-4A2B-8D0A-003B468ACEE0}"/>
    <dgm:cxn modelId="{F30385BB-D9FA-4D1B-8019-2C297A2B5FD5}" srcId="{1B5CDC41-2830-4BAE-9CDD-0FC0A643792D}" destId="{ADD78B5F-F607-4F9F-AF0C-BA1D6A12F538}" srcOrd="0" destOrd="0" parTransId="{F13341BB-A631-4924-9E46-E1501854400F}" sibTransId="{CCDA6675-484C-4776-8CAB-83D3737A3B06}"/>
    <dgm:cxn modelId="{65573FBD-634B-4DC8-A5AB-403665CE155F}" type="presOf" srcId="{0469B9E4-BEA2-4396-8606-BCA2C51F5A89}" destId="{46481713-0D4E-474B-9C39-30B07A3931C8}" srcOrd="0" destOrd="0" presId="urn:microsoft.com/office/officeart/2005/8/layout/vList3#2"/>
    <dgm:cxn modelId="{AB37F0BF-7559-46E8-B0E3-D66CD45320AA}" type="presParOf" srcId="{3C0A929E-9B35-46F3-A93D-2E5CF9B791FB}" destId="{E10614BB-514E-4FFD-8D86-63CF73B80C9F}" srcOrd="0" destOrd="0" presId="urn:microsoft.com/office/officeart/2005/8/layout/vList3#2"/>
    <dgm:cxn modelId="{90FC3157-F65F-4671-8E03-12594914E9A0}" type="presParOf" srcId="{E10614BB-514E-4FFD-8D86-63CF73B80C9F}" destId="{766168AE-1366-42EE-97D3-6954B285981D}" srcOrd="0" destOrd="0" presId="urn:microsoft.com/office/officeart/2005/8/layout/vList3#2"/>
    <dgm:cxn modelId="{1C572803-AA90-4176-877B-9DFC26BD5FD6}" type="presParOf" srcId="{E10614BB-514E-4FFD-8D86-63CF73B80C9F}" destId="{27D4FF3E-521C-4AB4-ABCE-0770C12CFCD3}" srcOrd="1" destOrd="0" presId="urn:microsoft.com/office/officeart/2005/8/layout/vList3#2"/>
    <dgm:cxn modelId="{446EBC13-49B1-4458-A962-4F8BC6A1B931}" type="presParOf" srcId="{3C0A929E-9B35-46F3-A93D-2E5CF9B791FB}" destId="{EF646D07-4436-44C2-8CEA-CEE761ACE725}" srcOrd="1" destOrd="0" presId="urn:microsoft.com/office/officeart/2005/8/layout/vList3#2"/>
    <dgm:cxn modelId="{CE5A34BE-F8DE-44F2-95FA-2C36FA83AE27}" type="presParOf" srcId="{3C0A929E-9B35-46F3-A93D-2E5CF9B791FB}" destId="{4C5681AF-BAFD-45C9-90F5-5E672E5E2F51}" srcOrd="2" destOrd="0" presId="urn:microsoft.com/office/officeart/2005/8/layout/vList3#2"/>
    <dgm:cxn modelId="{E2F3EB49-2749-46D1-9520-6D4D061DB4B1}" type="presParOf" srcId="{4C5681AF-BAFD-45C9-90F5-5E672E5E2F51}" destId="{4B2CC0B1-3113-4438-98CC-ED078FE81865}" srcOrd="0" destOrd="0" presId="urn:microsoft.com/office/officeart/2005/8/layout/vList3#2"/>
    <dgm:cxn modelId="{C0330DBB-C007-46F0-98E0-FDE09702F2AC}" type="presParOf" srcId="{4C5681AF-BAFD-45C9-90F5-5E672E5E2F51}" destId="{46481713-0D4E-474B-9C39-30B07A3931C8}" srcOrd="1" destOrd="0" presId="urn:microsoft.com/office/officeart/2005/8/layout/vList3#2"/>
    <dgm:cxn modelId="{8D41D5D9-4B02-49CA-947B-ABD16152F261}" type="presParOf" srcId="{3C0A929E-9B35-46F3-A93D-2E5CF9B791FB}" destId="{08591DFF-2347-40DA-88AD-72B034595341}" srcOrd="3" destOrd="0" presId="urn:microsoft.com/office/officeart/2005/8/layout/vList3#2"/>
    <dgm:cxn modelId="{33BE0100-3069-46E4-9959-92E43A6DB1B7}" type="presParOf" srcId="{3C0A929E-9B35-46F3-A93D-2E5CF9B791FB}" destId="{B966450F-2AFF-4EEB-BB26-94B11181CCF5}" srcOrd="4" destOrd="0" presId="urn:microsoft.com/office/officeart/2005/8/layout/vList3#2"/>
    <dgm:cxn modelId="{C5F4F70F-A6A0-4B9C-B062-3FF07B452C23}" type="presParOf" srcId="{B966450F-2AFF-4EEB-BB26-94B11181CCF5}" destId="{0622913B-2534-40F5-828D-999E31CDF135}" srcOrd="0" destOrd="0" presId="urn:microsoft.com/office/officeart/2005/8/layout/vList3#2"/>
    <dgm:cxn modelId="{181B3FBD-7EE7-453E-8C5F-09A697B9827B}" type="presParOf" srcId="{B966450F-2AFF-4EEB-BB26-94B11181CCF5}" destId="{0339BA39-F494-4D4A-AC14-EB9015364F0D}" srcOrd="1" destOrd="0" presId="urn:microsoft.com/office/officeart/2005/8/layout/vList3#2"/>
    <dgm:cxn modelId="{CA562773-5C44-4EE1-BB49-A07376D32343}" type="presParOf" srcId="{3C0A929E-9B35-46F3-A93D-2E5CF9B791FB}" destId="{2F95F439-262D-4E39-B636-46201025B4E8}" srcOrd="5" destOrd="0" presId="urn:microsoft.com/office/officeart/2005/8/layout/vList3#2"/>
    <dgm:cxn modelId="{02E3E825-A65C-41C2-967C-A80130FAF71C}" type="presParOf" srcId="{3C0A929E-9B35-46F3-A93D-2E5CF9B791FB}" destId="{845BDDCA-A297-4A57-8EFC-4167A7620F24}" srcOrd="6" destOrd="0" presId="urn:microsoft.com/office/officeart/2005/8/layout/vList3#2"/>
    <dgm:cxn modelId="{B02FAB64-6891-42FC-A555-BF059A93E8CC}" type="presParOf" srcId="{845BDDCA-A297-4A57-8EFC-4167A7620F24}" destId="{D0C68B2E-DAA6-468B-BFAF-F8EF02856ADE}" srcOrd="0" destOrd="0" presId="urn:microsoft.com/office/officeart/2005/8/layout/vList3#2"/>
    <dgm:cxn modelId="{F2FECDCF-0F28-43DB-A237-62B31966B1EB}" type="presParOf" srcId="{845BDDCA-A297-4A57-8EFC-4167A7620F24}" destId="{303EE2EE-D1E4-4BE6-8658-D8C098AD502A}" srcOrd="1" destOrd="0" presId="urn:microsoft.com/office/officeart/2005/8/layout/vList3#2"/>
    <dgm:cxn modelId="{ECCE6A1B-8010-48E4-B512-D077EA6F1A84}" type="presParOf" srcId="{3C0A929E-9B35-46F3-A93D-2E5CF9B791FB}" destId="{39DAC44F-0E57-4242-BEEA-FF66DFC65371}" srcOrd="7" destOrd="0" presId="urn:microsoft.com/office/officeart/2005/8/layout/vList3#2"/>
    <dgm:cxn modelId="{80F10D71-7E14-45F4-8479-98AED235CAB9}" type="presParOf" srcId="{3C0A929E-9B35-46F3-A93D-2E5CF9B791FB}" destId="{6B15E7C9-898C-4A9F-A987-D10F4F3F49DD}" srcOrd="8" destOrd="0" presId="urn:microsoft.com/office/officeart/2005/8/layout/vList3#2"/>
    <dgm:cxn modelId="{21DFBAE0-20C7-4D15-9C6D-282F847E76A7}" type="presParOf" srcId="{6B15E7C9-898C-4A9F-A987-D10F4F3F49DD}" destId="{5968D68A-0D75-49A4-8B7E-83FA6CE57AFA}" srcOrd="0" destOrd="0" presId="urn:microsoft.com/office/officeart/2005/8/layout/vList3#2"/>
    <dgm:cxn modelId="{A32CB123-7751-4CFC-B69C-21D52E19B680}" type="presParOf" srcId="{6B15E7C9-898C-4A9F-A987-D10F4F3F49DD}" destId="{144F69AD-2AE0-403D-919A-E0E1E16607E1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FDEFB5A-8794-4D90-8FFC-8BA81CFABCE5}" type="doc">
      <dgm:prSet loTypeId="urn:microsoft.com/office/officeart/2008/layout/BendingPictureCaptionList" loCatId="picture" qsTypeId="urn:microsoft.com/office/officeart/2005/8/quickstyle/3d2#2" qsCatId="3D" csTypeId="urn:microsoft.com/office/officeart/2005/8/colors/colorful4#1" csCatId="colorful" phldr="1"/>
      <dgm:spPr/>
      <dgm:t>
        <a:bodyPr/>
        <a:lstStyle/>
        <a:p>
          <a:endParaRPr lang="zh-CN" altLang="en-US"/>
        </a:p>
      </dgm:t>
    </dgm:pt>
    <dgm:pt modelId="{802D7192-8AFF-4174-A2FC-6E6C6D7A9EED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rPr>
            <a:t>监控中心</a:t>
          </a:r>
        </a:p>
      </dgm:t>
    </dgm:pt>
    <dgm:pt modelId="{17163415-F2A4-436B-A0A2-EDF364A96B1E}" type="parTrans" cxnId="{999B111F-08B9-4BFD-B430-83E52977385A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281F9F2-F0F9-465D-8FDC-6331172A8178}" type="sibTrans" cxnId="{999B111F-08B9-4BFD-B430-83E52977385A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F48551E-43BF-4462-A925-AEC55547763F}">
      <dgm:prSet phldrT="[文本]"/>
      <dgm:spPr/>
      <dgm:t>
        <a:bodyPr/>
        <a:lstStyle/>
        <a:p>
          <a:pPr algn="ctr"/>
          <a:r>
            <a: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rPr>
            <a:t>领导带队检查</a:t>
          </a:r>
        </a:p>
      </dgm:t>
    </dgm:pt>
    <dgm:pt modelId="{84B5005F-0ADE-4982-8989-6160F3317B66}" type="parTrans" cxnId="{6981DEB4-2739-4724-82EF-BA3729736053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8DA7BDB-0142-45BA-817D-4904FA80724B}" type="sibTrans" cxnId="{6981DEB4-2739-4724-82EF-BA3729736053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719893B-6199-4C72-86C2-1C621133369E}">
      <dgm:prSet phldrT="[文本]"/>
      <dgm:spPr/>
      <dgm:t>
        <a:bodyPr/>
        <a:lstStyle/>
        <a:p>
          <a:r>
            <a: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rPr>
            <a:t>安全督查</a:t>
          </a:r>
        </a:p>
      </dgm:t>
    </dgm:pt>
    <dgm:pt modelId="{253A9323-5C62-48EF-B80E-18DD23B69EF5}" type="parTrans" cxnId="{60D77E1C-E572-4AE8-8052-3C5EC0524EE3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4CF8082-562A-44EE-86D1-E565E85DB87F}" type="sibTrans" cxnId="{60D77E1C-E572-4AE8-8052-3C5EC0524EE3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A61348C-BA33-4935-B089-32383412A4E2}" type="pres">
      <dgm:prSet presAssocID="{1FDEFB5A-8794-4D90-8FFC-8BA81CFABCE5}" presName="Name0" presStyleCnt="0">
        <dgm:presLayoutVars>
          <dgm:dir/>
          <dgm:resizeHandles val="exact"/>
        </dgm:presLayoutVars>
      </dgm:prSet>
      <dgm:spPr/>
    </dgm:pt>
    <dgm:pt modelId="{A39414CA-5D46-45D6-8CDE-81077F4A564C}" type="pres">
      <dgm:prSet presAssocID="{802D7192-8AFF-4174-A2FC-6E6C6D7A9EED}" presName="composite" presStyleCnt="0"/>
      <dgm:spPr/>
    </dgm:pt>
    <dgm:pt modelId="{DF26E36F-542B-4815-845E-50C14A065096}" type="pres">
      <dgm:prSet presAssocID="{802D7192-8AFF-4174-A2FC-6E6C6D7A9EED}" presName="rect1" presStyleLbl="bgImgPlace1" presStyleIdx="0" presStyleCnt="3" custScaleY="79015"/>
      <dgm:spPr>
        <a:blipFill>
          <a:blip xmlns:r="http://schemas.openxmlformats.org/officeDocument/2006/relationships" r:embed="rId1" cstate="print"/>
          <a:srcRect/>
          <a:stretch>
            <a:fillRect l="-21000" r="-21000"/>
          </a:stretch>
        </a:blipFill>
      </dgm:spPr>
    </dgm:pt>
    <dgm:pt modelId="{565387B8-B9BC-438D-B8F6-9B7FE8C88E44}" type="pres">
      <dgm:prSet presAssocID="{802D7192-8AFF-4174-A2FC-6E6C6D7A9EED}" presName="wedgeRectCallout1" presStyleLbl="node1" presStyleIdx="0" presStyleCnt="3">
        <dgm:presLayoutVars>
          <dgm:bulletEnabled val="1"/>
        </dgm:presLayoutVars>
      </dgm:prSet>
      <dgm:spPr/>
    </dgm:pt>
    <dgm:pt modelId="{F6BEFC74-5F68-43B9-8C41-33B59F2E6C9C}" type="pres">
      <dgm:prSet presAssocID="{7281F9F2-F0F9-465D-8FDC-6331172A8178}" presName="sibTrans" presStyleCnt="0"/>
      <dgm:spPr/>
    </dgm:pt>
    <dgm:pt modelId="{76ADE863-705B-4C2C-B21D-650E46C6FAE6}" type="pres">
      <dgm:prSet presAssocID="{0F48551E-43BF-4462-A925-AEC55547763F}" presName="composite" presStyleCnt="0"/>
      <dgm:spPr/>
    </dgm:pt>
    <dgm:pt modelId="{B0E79A7C-E9FA-43F0-86C2-6B0DA5A0F813}" type="pres">
      <dgm:prSet presAssocID="{0F48551E-43BF-4462-A925-AEC55547763F}" presName="rect1" presStyleLbl="bgImgPlace1" presStyleIdx="1" presStyleCnt="3" custScaleY="78889"/>
      <dgm:spPr>
        <a:blipFill>
          <a:blip xmlns:r="http://schemas.openxmlformats.org/officeDocument/2006/relationships" r:embed="rId2" cstate="print"/>
          <a:srcRect/>
          <a:stretch>
            <a:fillRect t="-31000" b="-31000"/>
          </a:stretch>
        </a:blipFill>
      </dgm:spPr>
    </dgm:pt>
    <dgm:pt modelId="{1CFD022B-4DF4-4202-92A9-E8B30F7FF9DB}" type="pres">
      <dgm:prSet presAssocID="{0F48551E-43BF-4462-A925-AEC55547763F}" presName="wedgeRectCallout1" presStyleLbl="node1" presStyleIdx="1" presStyleCnt="3">
        <dgm:presLayoutVars>
          <dgm:bulletEnabled val="1"/>
        </dgm:presLayoutVars>
      </dgm:prSet>
      <dgm:spPr/>
    </dgm:pt>
    <dgm:pt modelId="{32802F8D-398C-486D-AE21-00D09FEA1FF2}" type="pres">
      <dgm:prSet presAssocID="{58DA7BDB-0142-45BA-817D-4904FA80724B}" presName="sibTrans" presStyleCnt="0"/>
      <dgm:spPr/>
    </dgm:pt>
    <dgm:pt modelId="{5C81D394-EA19-44EE-A79C-A82C8E6967B7}" type="pres">
      <dgm:prSet presAssocID="{2719893B-6199-4C72-86C2-1C621133369E}" presName="composite" presStyleCnt="0"/>
      <dgm:spPr/>
    </dgm:pt>
    <dgm:pt modelId="{27E1246A-6CEA-4115-90CE-77E0C037026E}" type="pres">
      <dgm:prSet presAssocID="{2719893B-6199-4C72-86C2-1C621133369E}" presName="rect1" presStyleLbl="bgImgPlace1" presStyleIdx="2" presStyleCnt="3" custScaleY="82974"/>
      <dgm:spPr>
        <a:blipFill>
          <a:blip xmlns:r="http://schemas.openxmlformats.org/officeDocument/2006/relationships" r:embed="rId3" cstate="print"/>
          <a:srcRect/>
          <a:stretch>
            <a:fillRect l="-21000" r="-21000"/>
          </a:stretch>
        </a:blipFill>
      </dgm:spPr>
    </dgm:pt>
    <dgm:pt modelId="{C3A03436-437A-45AE-8236-7659AF18B513}" type="pres">
      <dgm:prSet presAssocID="{2719893B-6199-4C72-86C2-1C621133369E}" presName="wedgeRectCallout1" presStyleLbl="node1" presStyleIdx="2" presStyleCnt="3">
        <dgm:presLayoutVars>
          <dgm:bulletEnabled val="1"/>
        </dgm:presLayoutVars>
      </dgm:prSet>
      <dgm:spPr/>
    </dgm:pt>
  </dgm:ptLst>
  <dgm:cxnLst>
    <dgm:cxn modelId="{60D77E1C-E572-4AE8-8052-3C5EC0524EE3}" srcId="{1FDEFB5A-8794-4D90-8FFC-8BA81CFABCE5}" destId="{2719893B-6199-4C72-86C2-1C621133369E}" srcOrd="2" destOrd="0" parTransId="{253A9323-5C62-48EF-B80E-18DD23B69EF5}" sibTransId="{B4CF8082-562A-44EE-86D1-E565E85DB87F}"/>
    <dgm:cxn modelId="{999B111F-08B9-4BFD-B430-83E52977385A}" srcId="{1FDEFB5A-8794-4D90-8FFC-8BA81CFABCE5}" destId="{802D7192-8AFF-4174-A2FC-6E6C6D7A9EED}" srcOrd="0" destOrd="0" parTransId="{17163415-F2A4-436B-A0A2-EDF364A96B1E}" sibTransId="{7281F9F2-F0F9-465D-8FDC-6331172A8178}"/>
    <dgm:cxn modelId="{A23DD96F-47AD-480A-86BA-E9B2E03AF838}" type="presOf" srcId="{802D7192-8AFF-4174-A2FC-6E6C6D7A9EED}" destId="{565387B8-B9BC-438D-B8F6-9B7FE8C88E44}" srcOrd="0" destOrd="0" presId="urn:microsoft.com/office/officeart/2008/layout/BendingPictureCaptionList"/>
    <dgm:cxn modelId="{2257DC9F-A338-4688-AA63-54838C98D415}" type="presOf" srcId="{2719893B-6199-4C72-86C2-1C621133369E}" destId="{C3A03436-437A-45AE-8236-7659AF18B513}" srcOrd="0" destOrd="0" presId="urn:microsoft.com/office/officeart/2008/layout/BendingPictureCaptionList"/>
    <dgm:cxn modelId="{6981DEB4-2739-4724-82EF-BA3729736053}" srcId="{1FDEFB5A-8794-4D90-8FFC-8BA81CFABCE5}" destId="{0F48551E-43BF-4462-A925-AEC55547763F}" srcOrd="1" destOrd="0" parTransId="{84B5005F-0ADE-4982-8989-6160F3317B66}" sibTransId="{58DA7BDB-0142-45BA-817D-4904FA80724B}"/>
    <dgm:cxn modelId="{58C2C3BC-7EAE-4098-A580-455481B1F09B}" type="presOf" srcId="{0F48551E-43BF-4462-A925-AEC55547763F}" destId="{1CFD022B-4DF4-4202-92A9-E8B30F7FF9DB}" srcOrd="0" destOrd="0" presId="urn:microsoft.com/office/officeart/2008/layout/BendingPictureCaptionList"/>
    <dgm:cxn modelId="{14B9D9FB-08C6-4FD7-B011-8929581CC4F3}" type="presOf" srcId="{1FDEFB5A-8794-4D90-8FFC-8BA81CFABCE5}" destId="{7A61348C-BA33-4935-B089-32383412A4E2}" srcOrd="0" destOrd="0" presId="urn:microsoft.com/office/officeart/2008/layout/BendingPictureCaptionList"/>
    <dgm:cxn modelId="{82BAB2B3-7B59-459F-9EE9-2379C9B7FC9F}" type="presParOf" srcId="{7A61348C-BA33-4935-B089-32383412A4E2}" destId="{A39414CA-5D46-45D6-8CDE-81077F4A564C}" srcOrd="0" destOrd="0" presId="urn:microsoft.com/office/officeart/2008/layout/BendingPictureCaptionList"/>
    <dgm:cxn modelId="{145D9359-301D-4F68-8D6C-1A6395139104}" type="presParOf" srcId="{A39414CA-5D46-45D6-8CDE-81077F4A564C}" destId="{DF26E36F-542B-4815-845E-50C14A065096}" srcOrd="0" destOrd="0" presId="urn:microsoft.com/office/officeart/2008/layout/BendingPictureCaptionList"/>
    <dgm:cxn modelId="{9D26EA0F-5894-4EE7-8FB3-6DA79790BCFB}" type="presParOf" srcId="{A39414CA-5D46-45D6-8CDE-81077F4A564C}" destId="{565387B8-B9BC-438D-B8F6-9B7FE8C88E44}" srcOrd="1" destOrd="0" presId="urn:microsoft.com/office/officeart/2008/layout/BendingPictureCaptionList"/>
    <dgm:cxn modelId="{DC9B5C90-334F-49A2-95F8-81B75838510E}" type="presParOf" srcId="{7A61348C-BA33-4935-B089-32383412A4E2}" destId="{F6BEFC74-5F68-43B9-8C41-33B59F2E6C9C}" srcOrd="1" destOrd="0" presId="urn:microsoft.com/office/officeart/2008/layout/BendingPictureCaptionList"/>
    <dgm:cxn modelId="{1329A2BA-6858-45D0-88E8-50936B50F3BD}" type="presParOf" srcId="{7A61348C-BA33-4935-B089-32383412A4E2}" destId="{76ADE863-705B-4C2C-B21D-650E46C6FAE6}" srcOrd="2" destOrd="0" presId="urn:microsoft.com/office/officeart/2008/layout/BendingPictureCaptionList"/>
    <dgm:cxn modelId="{12DF7421-692A-49FC-B3C0-77DB676B088D}" type="presParOf" srcId="{76ADE863-705B-4C2C-B21D-650E46C6FAE6}" destId="{B0E79A7C-E9FA-43F0-86C2-6B0DA5A0F813}" srcOrd="0" destOrd="0" presId="urn:microsoft.com/office/officeart/2008/layout/BendingPictureCaptionList"/>
    <dgm:cxn modelId="{A38300D0-AD94-45EA-B3E9-CB1722172D3E}" type="presParOf" srcId="{76ADE863-705B-4C2C-B21D-650E46C6FAE6}" destId="{1CFD022B-4DF4-4202-92A9-E8B30F7FF9DB}" srcOrd="1" destOrd="0" presId="urn:microsoft.com/office/officeart/2008/layout/BendingPictureCaptionList"/>
    <dgm:cxn modelId="{77951F92-9CD3-4B52-9797-AC6E6C6DDF92}" type="presParOf" srcId="{7A61348C-BA33-4935-B089-32383412A4E2}" destId="{32802F8D-398C-486D-AE21-00D09FEA1FF2}" srcOrd="3" destOrd="0" presId="urn:microsoft.com/office/officeart/2008/layout/BendingPictureCaptionList"/>
    <dgm:cxn modelId="{9942F7E2-EB29-4782-9D93-13B6F84278D0}" type="presParOf" srcId="{7A61348C-BA33-4935-B089-32383412A4E2}" destId="{5C81D394-EA19-44EE-A79C-A82C8E6967B7}" srcOrd="4" destOrd="0" presId="urn:microsoft.com/office/officeart/2008/layout/BendingPictureCaptionList"/>
    <dgm:cxn modelId="{063CF46F-F9A1-4FDE-A956-6501DAFC37CB}" type="presParOf" srcId="{5C81D394-EA19-44EE-A79C-A82C8E6967B7}" destId="{27E1246A-6CEA-4115-90CE-77E0C037026E}" srcOrd="0" destOrd="0" presId="urn:microsoft.com/office/officeart/2008/layout/BendingPictureCaptionList"/>
    <dgm:cxn modelId="{734518E0-D5B3-47DC-A127-FD0CB55CDA9F}" type="presParOf" srcId="{5C81D394-EA19-44EE-A79C-A82C8E6967B7}" destId="{C3A03436-437A-45AE-8236-7659AF18B513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37E1134-CACF-4940-8F2F-603ABCA2FDA0}" type="doc">
      <dgm:prSet loTypeId="urn:microsoft.com/office/officeart/2005/8/layout/process1" loCatId="process" qsTypeId="urn:microsoft.com/office/officeart/2005/8/quickstyle/simple5#6" qsCatId="simple" csTypeId="urn:microsoft.com/office/officeart/2005/8/colors/accent1_2#10" csCatId="accent1" phldr="1"/>
      <dgm:spPr/>
      <dgm:t>
        <a:bodyPr/>
        <a:lstStyle/>
        <a:p>
          <a:endParaRPr lang="zh-CN" altLang="en-US"/>
        </a:p>
      </dgm:t>
    </dgm:pt>
    <dgm:pt modelId="{A4CFDE41-0CBD-4409-B1BB-12ADDB3C24D6}">
      <dgm:prSet custT="1"/>
      <dgm:spPr/>
      <dgm:t>
        <a:bodyPr/>
        <a:lstStyle/>
        <a:p>
          <a:pPr rtl="0"/>
          <a:r>
            <a:rPr 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10</a:t>
          </a:r>
          <a:r>
            <a:rPr lang="zh-CN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</a:p>
      </dgm:t>
    </dgm:pt>
    <dgm:pt modelId="{8E8DFB0C-0662-4204-9E50-4B7306167A4B}" type="parTrans" cxnId="{43C63A69-C7E1-4200-8494-8C509C737796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AB0140B-A8A3-417E-82E1-2B9132484D06}" type="sibTrans" cxnId="{43C63A69-C7E1-4200-8494-8C509C737796}">
      <dgm:prSet custT="1"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AA5785D-8708-42A4-9D15-FF887748CE10}">
      <dgm:prSet custT="1"/>
      <dgm:spPr/>
      <dgm:t>
        <a:bodyPr/>
        <a:lstStyle/>
        <a:p>
          <a:pPr rtl="0"/>
          <a:r>
            <a:rPr 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11</a:t>
          </a:r>
          <a:r>
            <a:rPr lang="zh-CN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月上旬</a:t>
          </a:r>
        </a:p>
      </dgm:t>
    </dgm:pt>
    <dgm:pt modelId="{1B6662B4-A767-4BFC-BDB0-9D49CBAEEC2F}" type="parTrans" cxnId="{8D999BF6-871D-4BEA-B063-88107DB4E0D3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C22675D-D76C-4A38-85E1-1F6831F0FB60}" type="sibTrans" cxnId="{8D999BF6-871D-4BEA-B063-88107DB4E0D3}">
      <dgm:prSet custT="1"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A3FBDC0-7838-4672-BABD-93D7F1AE5079}">
      <dgm:prSet custT="1"/>
      <dgm:spPr/>
      <dgm:t>
        <a:bodyPr/>
        <a:lstStyle/>
        <a:p>
          <a:pPr rtl="0"/>
          <a:r>
            <a:rPr 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11</a:t>
          </a:r>
          <a:r>
            <a:rPr lang="zh-CN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月下旬至</a:t>
          </a:r>
          <a:r>
            <a:rPr 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12</a:t>
          </a:r>
          <a:r>
            <a:rPr lang="zh-CN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月份</a:t>
          </a:r>
        </a:p>
      </dgm:t>
    </dgm:pt>
    <dgm:pt modelId="{9A28706D-B90A-4801-8387-0218E36C6C98}" type="parTrans" cxnId="{C4CED427-C1FE-4CD4-BD60-B861902FC294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6FF9C7A-DF01-44CE-830F-7CF28AF11CB2}" type="sibTrans" cxnId="{C4CED427-C1FE-4CD4-BD60-B861902FC294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D34E117-13C7-40EE-B357-45EB164C64EC}">
      <dgm:prSet custT="1"/>
      <dgm:spPr/>
      <dgm:t>
        <a:bodyPr/>
        <a:lstStyle/>
        <a:p>
          <a:pPr rtl="0"/>
          <a:r>
            <a:rPr lang="zh-CN" altLang="en-US" sz="1600">
              <a:latin typeface="微软雅黑" panose="020B0503020204020204" pitchFamily="34" charset="-122"/>
              <a:ea typeface="微软雅黑" panose="020B0503020204020204" pitchFamily="34" charset="-122"/>
            </a:rPr>
            <a:t>完成系统搭建</a:t>
          </a:r>
        </a:p>
      </dgm:t>
    </dgm:pt>
    <dgm:pt modelId="{09F3A573-4983-4E22-B0B8-8C5492DE2E80}" type="parTrans" cxnId="{B58ECAED-F025-4A6E-9927-2105F9F603E8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758B547-18A5-477A-904B-EBE45B33ACEE}" type="sibTrans" cxnId="{B58ECAED-F025-4A6E-9927-2105F9F603E8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8FF2BFD-8B26-4385-B4C9-9FA3D4F8B0C1}">
      <dgm:prSet custT="1"/>
      <dgm:spPr/>
      <dgm:t>
        <a:bodyPr/>
        <a:lstStyle/>
        <a:p>
          <a:pPr rtl="0"/>
          <a:r>
            <a: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组织培训</a:t>
          </a:r>
        </a:p>
      </dgm:t>
    </dgm:pt>
    <dgm:pt modelId="{D7EB2C32-3BD6-4BA3-9F71-913FDFD19A63}" type="parTrans" cxnId="{E2A61DDA-5536-4BE3-9979-F2A1B07255D4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C04EC15-2982-4902-BB44-7030C3BDC8D4}" type="sibTrans" cxnId="{E2A61DDA-5536-4BE3-9979-F2A1B07255D4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6A47063-7514-4666-A9C6-33908FF67E18}">
      <dgm:prSet custT="1"/>
      <dgm:spPr/>
      <dgm:t>
        <a:bodyPr/>
        <a:lstStyle/>
        <a:p>
          <a:pPr rtl="0"/>
          <a:r>
            <a:rPr lang="zh-CN" altLang="en-US" sz="1600">
              <a:latin typeface="微软雅黑" panose="020B0503020204020204" pitchFamily="34" charset="-122"/>
              <a:ea typeface="微软雅黑" panose="020B0503020204020204" pitchFamily="34" charset="-122"/>
            </a:rPr>
            <a:t>试</a:t>
          </a:r>
          <a:r>
            <a: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运行</a:t>
          </a:r>
        </a:p>
      </dgm:t>
    </dgm:pt>
    <dgm:pt modelId="{D4171CA6-10E5-40EF-9ED0-D5D19D8C472E}" type="parTrans" cxnId="{3DC0E46E-80A1-4A8A-9693-8B5811FF3594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F05C2A1-0383-414C-A917-A583C362D786}" type="sibTrans" cxnId="{3DC0E46E-80A1-4A8A-9693-8B5811FF3594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7B3B464-1E00-42B9-A02E-2AFF232B226B}" type="pres">
      <dgm:prSet presAssocID="{837E1134-CACF-4940-8F2F-603ABCA2FDA0}" presName="Name0" presStyleCnt="0">
        <dgm:presLayoutVars>
          <dgm:dir/>
          <dgm:resizeHandles val="exact"/>
        </dgm:presLayoutVars>
      </dgm:prSet>
      <dgm:spPr/>
    </dgm:pt>
    <dgm:pt modelId="{43019684-8514-43A3-ACF4-26B89ED31F6A}" type="pres">
      <dgm:prSet presAssocID="{A4CFDE41-0CBD-4409-B1BB-12ADDB3C24D6}" presName="node" presStyleLbl="node1" presStyleIdx="0" presStyleCnt="3">
        <dgm:presLayoutVars>
          <dgm:bulletEnabled val="1"/>
        </dgm:presLayoutVars>
      </dgm:prSet>
      <dgm:spPr/>
    </dgm:pt>
    <dgm:pt modelId="{4024263D-C3E5-4890-837E-D4E2723AD709}" type="pres">
      <dgm:prSet presAssocID="{CAB0140B-A8A3-417E-82E1-2B9132484D06}" presName="sibTrans" presStyleLbl="sibTrans2D1" presStyleIdx="0" presStyleCnt="2"/>
      <dgm:spPr/>
    </dgm:pt>
    <dgm:pt modelId="{B54132A8-6565-4410-BC33-C23E0FC3499D}" type="pres">
      <dgm:prSet presAssocID="{CAB0140B-A8A3-417E-82E1-2B9132484D06}" presName="connectorText" presStyleLbl="sibTrans2D1" presStyleIdx="0" presStyleCnt="2"/>
      <dgm:spPr/>
    </dgm:pt>
    <dgm:pt modelId="{9019FD3B-F0D6-4083-A228-3192EC669032}" type="pres">
      <dgm:prSet presAssocID="{8AA5785D-8708-42A4-9D15-FF887748CE10}" presName="node" presStyleLbl="node1" presStyleIdx="1" presStyleCnt="3">
        <dgm:presLayoutVars>
          <dgm:bulletEnabled val="1"/>
        </dgm:presLayoutVars>
      </dgm:prSet>
      <dgm:spPr/>
    </dgm:pt>
    <dgm:pt modelId="{AFCDBD10-D777-48C6-96C6-83AAACB2DF94}" type="pres">
      <dgm:prSet presAssocID="{2C22675D-D76C-4A38-85E1-1F6831F0FB60}" presName="sibTrans" presStyleLbl="sibTrans2D1" presStyleIdx="1" presStyleCnt="2"/>
      <dgm:spPr/>
    </dgm:pt>
    <dgm:pt modelId="{B6F68311-8049-4CBD-B101-64AF6EB535DC}" type="pres">
      <dgm:prSet presAssocID="{2C22675D-D76C-4A38-85E1-1F6831F0FB60}" presName="connectorText" presStyleLbl="sibTrans2D1" presStyleIdx="1" presStyleCnt="2"/>
      <dgm:spPr/>
    </dgm:pt>
    <dgm:pt modelId="{DE412668-0FD2-46B1-981A-33A74A34D024}" type="pres">
      <dgm:prSet presAssocID="{FA3FBDC0-7838-4672-BABD-93D7F1AE5079}" presName="node" presStyleLbl="node1" presStyleIdx="2" presStyleCnt="3">
        <dgm:presLayoutVars>
          <dgm:bulletEnabled val="1"/>
        </dgm:presLayoutVars>
      </dgm:prSet>
      <dgm:spPr/>
    </dgm:pt>
  </dgm:ptLst>
  <dgm:cxnLst>
    <dgm:cxn modelId="{C4CED427-C1FE-4CD4-BD60-B861902FC294}" srcId="{837E1134-CACF-4940-8F2F-603ABCA2FDA0}" destId="{FA3FBDC0-7838-4672-BABD-93D7F1AE5079}" srcOrd="2" destOrd="0" parTransId="{9A28706D-B90A-4801-8387-0218E36C6C98}" sibTransId="{66FF9C7A-DF01-44CE-830F-7CF28AF11CB2}"/>
    <dgm:cxn modelId="{7CD4D527-1CA7-4216-A053-47EC157CC0E5}" type="presOf" srcId="{36A47063-7514-4666-A9C6-33908FF67E18}" destId="{DE412668-0FD2-46B1-981A-33A74A34D024}" srcOrd="0" destOrd="1" presId="urn:microsoft.com/office/officeart/2005/8/layout/process1"/>
    <dgm:cxn modelId="{47572635-2978-4C9B-85FF-7C62C7A20E41}" type="presOf" srcId="{2C22675D-D76C-4A38-85E1-1F6831F0FB60}" destId="{AFCDBD10-D777-48C6-96C6-83AAACB2DF94}" srcOrd="0" destOrd="0" presId="urn:microsoft.com/office/officeart/2005/8/layout/process1"/>
    <dgm:cxn modelId="{FDCFDF37-6085-4B3F-B9F1-AF31FAF339B4}" type="presOf" srcId="{CAB0140B-A8A3-417E-82E1-2B9132484D06}" destId="{4024263D-C3E5-4890-837E-D4E2723AD709}" srcOrd="0" destOrd="0" presId="urn:microsoft.com/office/officeart/2005/8/layout/process1"/>
    <dgm:cxn modelId="{4470FE3B-2B44-4AFD-BEC5-B105418396E1}" type="presOf" srcId="{FA3FBDC0-7838-4672-BABD-93D7F1AE5079}" destId="{DE412668-0FD2-46B1-981A-33A74A34D024}" srcOrd="0" destOrd="0" presId="urn:microsoft.com/office/officeart/2005/8/layout/process1"/>
    <dgm:cxn modelId="{EF00AE61-106A-4ED2-94E1-B80F92B4E61F}" type="presOf" srcId="{8AA5785D-8708-42A4-9D15-FF887748CE10}" destId="{9019FD3B-F0D6-4083-A228-3192EC669032}" srcOrd="0" destOrd="0" presId="urn:microsoft.com/office/officeart/2005/8/layout/process1"/>
    <dgm:cxn modelId="{ED071148-2CA0-4271-8543-190448B5B20E}" type="presOf" srcId="{58FF2BFD-8B26-4385-B4C9-9FA3D4F8B0C1}" destId="{9019FD3B-F0D6-4083-A228-3192EC669032}" srcOrd="0" destOrd="1" presId="urn:microsoft.com/office/officeart/2005/8/layout/process1"/>
    <dgm:cxn modelId="{9CA02068-83D6-4645-A793-5F7E07E0DF7F}" type="presOf" srcId="{4D34E117-13C7-40EE-B357-45EB164C64EC}" destId="{43019684-8514-43A3-ACF4-26B89ED31F6A}" srcOrd="0" destOrd="1" presId="urn:microsoft.com/office/officeart/2005/8/layout/process1"/>
    <dgm:cxn modelId="{C0184168-948D-4CD6-93FA-3F3DB046F90E}" type="presOf" srcId="{CAB0140B-A8A3-417E-82E1-2B9132484D06}" destId="{B54132A8-6565-4410-BC33-C23E0FC3499D}" srcOrd="1" destOrd="0" presId="urn:microsoft.com/office/officeart/2005/8/layout/process1"/>
    <dgm:cxn modelId="{43C63A69-C7E1-4200-8494-8C509C737796}" srcId="{837E1134-CACF-4940-8F2F-603ABCA2FDA0}" destId="{A4CFDE41-0CBD-4409-B1BB-12ADDB3C24D6}" srcOrd="0" destOrd="0" parTransId="{8E8DFB0C-0662-4204-9E50-4B7306167A4B}" sibTransId="{CAB0140B-A8A3-417E-82E1-2B9132484D06}"/>
    <dgm:cxn modelId="{3DC0E46E-80A1-4A8A-9693-8B5811FF3594}" srcId="{FA3FBDC0-7838-4672-BABD-93D7F1AE5079}" destId="{36A47063-7514-4666-A9C6-33908FF67E18}" srcOrd="0" destOrd="0" parTransId="{D4171CA6-10E5-40EF-9ED0-D5D19D8C472E}" sibTransId="{4F05C2A1-0383-414C-A917-A583C362D786}"/>
    <dgm:cxn modelId="{FC92507C-C78D-4771-ADB3-1148DA99FCA2}" type="presOf" srcId="{2C22675D-D76C-4A38-85E1-1F6831F0FB60}" destId="{B6F68311-8049-4CBD-B101-64AF6EB535DC}" srcOrd="1" destOrd="0" presId="urn:microsoft.com/office/officeart/2005/8/layout/process1"/>
    <dgm:cxn modelId="{795F0AAA-338E-419C-A7B6-47FBF902B22B}" type="presOf" srcId="{A4CFDE41-0CBD-4409-B1BB-12ADDB3C24D6}" destId="{43019684-8514-43A3-ACF4-26B89ED31F6A}" srcOrd="0" destOrd="0" presId="urn:microsoft.com/office/officeart/2005/8/layout/process1"/>
    <dgm:cxn modelId="{E2A61DDA-5536-4BE3-9979-F2A1B07255D4}" srcId="{8AA5785D-8708-42A4-9D15-FF887748CE10}" destId="{58FF2BFD-8B26-4385-B4C9-9FA3D4F8B0C1}" srcOrd="0" destOrd="0" parTransId="{D7EB2C32-3BD6-4BA3-9F71-913FDFD19A63}" sibTransId="{4C04EC15-2982-4902-BB44-7030C3BDC8D4}"/>
    <dgm:cxn modelId="{426681DD-0683-4438-983F-E901B331483B}" type="presOf" srcId="{837E1134-CACF-4940-8F2F-603ABCA2FDA0}" destId="{17B3B464-1E00-42B9-A02E-2AFF232B226B}" srcOrd="0" destOrd="0" presId="urn:microsoft.com/office/officeart/2005/8/layout/process1"/>
    <dgm:cxn modelId="{B58ECAED-F025-4A6E-9927-2105F9F603E8}" srcId="{A4CFDE41-0CBD-4409-B1BB-12ADDB3C24D6}" destId="{4D34E117-13C7-40EE-B357-45EB164C64EC}" srcOrd="0" destOrd="0" parTransId="{09F3A573-4983-4E22-B0B8-8C5492DE2E80}" sibTransId="{B758B547-18A5-477A-904B-EBE45B33ACEE}"/>
    <dgm:cxn modelId="{8D999BF6-871D-4BEA-B063-88107DB4E0D3}" srcId="{837E1134-CACF-4940-8F2F-603ABCA2FDA0}" destId="{8AA5785D-8708-42A4-9D15-FF887748CE10}" srcOrd="1" destOrd="0" parTransId="{1B6662B4-A767-4BFC-BDB0-9D49CBAEEC2F}" sibTransId="{2C22675D-D76C-4A38-85E1-1F6831F0FB60}"/>
    <dgm:cxn modelId="{C4092E90-DA2A-4DAC-AFAE-4ED59090F5BA}" type="presParOf" srcId="{17B3B464-1E00-42B9-A02E-2AFF232B226B}" destId="{43019684-8514-43A3-ACF4-26B89ED31F6A}" srcOrd="0" destOrd="0" presId="urn:microsoft.com/office/officeart/2005/8/layout/process1"/>
    <dgm:cxn modelId="{644FAE61-7755-4025-AD70-1254E59ADEB8}" type="presParOf" srcId="{17B3B464-1E00-42B9-A02E-2AFF232B226B}" destId="{4024263D-C3E5-4890-837E-D4E2723AD709}" srcOrd="1" destOrd="0" presId="urn:microsoft.com/office/officeart/2005/8/layout/process1"/>
    <dgm:cxn modelId="{525BA540-9D47-46FA-963B-A264792BB4E2}" type="presParOf" srcId="{4024263D-C3E5-4890-837E-D4E2723AD709}" destId="{B54132A8-6565-4410-BC33-C23E0FC3499D}" srcOrd="0" destOrd="0" presId="urn:microsoft.com/office/officeart/2005/8/layout/process1"/>
    <dgm:cxn modelId="{4F34277D-4AA9-4678-8C15-2CF78D548E23}" type="presParOf" srcId="{17B3B464-1E00-42B9-A02E-2AFF232B226B}" destId="{9019FD3B-F0D6-4083-A228-3192EC669032}" srcOrd="2" destOrd="0" presId="urn:microsoft.com/office/officeart/2005/8/layout/process1"/>
    <dgm:cxn modelId="{4054D1AB-34E2-496D-B41A-A9645D5442A3}" type="presParOf" srcId="{17B3B464-1E00-42B9-A02E-2AFF232B226B}" destId="{AFCDBD10-D777-48C6-96C6-83AAACB2DF94}" srcOrd="3" destOrd="0" presId="urn:microsoft.com/office/officeart/2005/8/layout/process1"/>
    <dgm:cxn modelId="{82F65BD7-F04F-4D98-BD2A-FBA06D6CEF25}" type="presParOf" srcId="{AFCDBD10-D777-48C6-96C6-83AAACB2DF94}" destId="{B6F68311-8049-4CBD-B101-64AF6EB535DC}" srcOrd="0" destOrd="0" presId="urn:microsoft.com/office/officeart/2005/8/layout/process1"/>
    <dgm:cxn modelId="{2AED285B-BE82-4B19-9637-83FB00CAFD83}" type="presParOf" srcId="{17B3B464-1E00-42B9-A02E-2AFF232B226B}" destId="{DE412668-0FD2-46B1-981A-33A74A34D02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77514CD-69E2-4680-A27F-7129EBFE7BCF}" type="doc">
      <dgm:prSet loTypeId="urn:microsoft.com/office/officeart/2009/3/layout/HorizontalOrganizationChart#1" loCatId="hierarchy" qsTypeId="urn:microsoft.com/office/officeart/2005/8/quickstyle/simple5#7" qsCatId="simple" csTypeId="urn:microsoft.com/office/officeart/2005/8/colors/accent1_2#11" csCatId="accent1" phldr="1"/>
      <dgm:spPr/>
      <dgm:t>
        <a:bodyPr/>
        <a:lstStyle/>
        <a:p>
          <a:endParaRPr lang="zh-CN" altLang="en-US"/>
        </a:p>
      </dgm:t>
    </dgm:pt>
    <dgm:pt modelId="{9C53ED47-7B13-4DA0-86A6-181F4C402DCA}">
      <dgm:prSet/>
      <dgm:spPr/>
      <dgm:t>
        <a:bodyPr/>
        <a:lstStyle/>
        <a:p>
          <a:pPr rtl="0"/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领导带队检查</a:t>
          </a:r>
          <a:endParaRPr lang="zh-CN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E9E4C86-DD15-47B1-8789-5BC826EB0B14}" type="parTrans" cxnId="{66FA1786-9BEF-4823-A5DF-4103F348212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D3DBB1B-CBBF-4C10-B3D3-600495221A31}" type="sibTrans" cxnId="{66FA1786-9BEF-4823-A5DF-4103F348212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0A298D1-6FC4-406F-A707-A11D94D6B725}">
      <dgm:prSet/>
      <dgm:spPr/>
      <dgm:t>
        <a:bodyPr/>
        <a:lstStyle/>
        <a:p>
          <a:pPr rtl="0"/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工厂安环督查</a:t>
          </a:r>
          <a:endParaRPr lang="zh-CN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A404069-A6EB-4E16-8EA7-546C72F1D2D8}" type="parTrans" cxnId="{BD7935F6-D2E4-4D55-A485-5AD10D6156D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F47354D-56BB-44E1-B4CE-D30497F53128}" type="sibTrans" cxnId="{BD7935F6-D2E4-4D55-A485-5AD10D6156D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E941A7A-8F63-4822-8F75-876818E105A9}">
      <dgm:prSet/>
      <dgm:spPr/>
      <dgm:t>
        <a:bodyPr/>
        <a:lstStyle/>
        <a:p>
          <a:pPr rtl="0"/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安环专项检查</a:t>
          </a:r>
          <a:endParaRPr lang="zh-CN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8B30565-283C-4E92-B822-71C1B99B47BF}" type="parTrans" cxnId="{3C707710-F974-4DC8-9CA7-59C738B8BC9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0D4CB5C-F0D2-4D98-8172-1BB357C83D1B}" type="sibTrans" cxnId="{3C707710-F974-4DC8-9CA7-59C738B8BC9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5DAD954-FC54-4E7D-8AE5-F8375F59B65D}">
      <dgm:prSet/>
      <dgm:spPr/>
      <dgm:t>
        <a:bodyPr/>
        <a:lstStyle/>
        <a:p>
          <a:pPr rtl="0"/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相关方安环检查</a:t>
          </a:r>
          <a:endParaRPr lang="zh-CN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48F07B7-225A-4252-AEF5-E9C5B5909DD6}" type="parTrans" cxnId="{B35D6283-6955-49FB-8B00-AB57BB08051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39E17B5-6734-46FE-B916-DFC400E3ED1F}" type="sibTrans" cxnId="{B35D6283-6955-49FB-8B00-AB57BB08051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46A1B2C-B749-4F6B-BAD1-0F3C85296081}">
      <dgm:prSet/>
      <dgm:spPr/>
      <dgm:t>
        <a:bodyPr/>
        <a:lstStyle/>
        <a:p>
          <a:pPr rtl="0"/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部门安环自查</a:t>
          </a:r>
          <a:endParaRPr lang="zh-CN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3182CFB-2B37-4DA9-A581-A05D4EF546EF}" type="parTrans" cxnId="{B67BE71B-68D5-4BF9-B760-5EBA7CD5E87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4A78DFB-7741-49AC-90EC-60B2ADE589C5}" type="sibTrans" cxnId="{B67BE71B-68D5-4BF9-B760-5EBA7CD5E87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AE0D4BD-6FE0-4375-B60A-0F3FB072826C}">
      <dgm:prSet/>
      <dgm:spPr/>
      <dgm:t>
        <a:bodyPr/>
        <a:lstStyle/>
        <a:p>
          <a:pPr rtl="0"/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隐患排查类别</a:t>
          </a:r>
          <a:endParaRPr lang="zh-CN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EDD82BB-5FBB-4870-AE49-EF7E510B9C90}" type="parTrans" cxnId="{2192CCEB-BFE1-4686-8004-F07A0FE28801}">
      <dgm:prSet/>
      <dgm:spPr/>
      <dgm:t>
        <a:bodyPr/>
        <a:lstStyle/>
        <a:p>
          <a:endParaRPr lang="zh-CN" altLang="en-US"/>
        </a:p>
      </dgm:t>
    </dgm:pt>
    <dgm:pt modelId="{0A977A16-9F90-4530-8304-B2392FE41F7E}" type="sibTrans" cxnId="{2192CCEB-BFE1-4686-8004-F07A0FE28801}">
      <dgm:prSet/>
      <dgm:spPr/>
      <dgm:t>
        <a:bodyPr/>
        <a:lstStyle/>
        <a:p>
          <a:endParaRPr lang="zh-CN" altLang="en-US"/>
        </a:p>
      </dgm:t>
    </dgm:pt>
    <dgm:pt modelId="{63A34D0E-2D89-4F22-A4EF-A84D95651855}" type="pres">
      <dgm:prSet presAssocID="{B77514CD-69E2-4680-A27F-7129EBFE7BC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55C066-AE86-46E0-811C-2757DF89BF73}" type="pres">
      <dgm:prSet presAssocID="{8AE0D4BD-6FE0-4375-B60A-0F3FB072826C}" presName="hierRoot1" presStyleCnt="0">
        <dgm:presLayoutVars>
          <dgm:hierBranch val="init"/>
        </dgm:presLayoutVars>
      </dgm:prSet>
      <dgm:spPr/>
    </dgm:pt>
    <dgm:pt modelId="{977F6D88-1E61-4107-8771-500DEAF17F92}" type="pres">
      <dgm:prSet presAssocID="{8AE0D4BD-6FE0-4375-B60A-0F3FB072826C}" presName="rootComposite1" presStyleCnt="0"/>
      <dgm:spPr/>
    </dgm:pt>
    <dgm:pt modelId="{01900F31-518B-4E82-817A-BA3D66585E2E}" type="pres">
      <dgm:prSet presAssocID="{8AE0D4BD-6FE0-4375-B60A-0F3FB072826C}" presName="rootText1" presStyleLbl="node0" presStyleIdx="0" presStyleCnt="1">
        <dgm:presLayoutVars>
          <dgm:chPref val="3"/>
        </dgm:presLayoutVars>
      </dgm:prSet>
      <dgm:spPr/>
    </dgm:pt>
    <dgm:pt modelId="{1CC53078-0A14-47AA-8482-6E290E9F75FF}" type="pres">
      <dgm:prSet presAssocID="{8AE0D4BD-6FE0-4375-B60A-0F3FB072826C}" presName="rootConnector1" presStyleLbl="node1" presStyleIdx="0" presStyleCnt="0"/>
      <dgm:spPr/>
    </dgm:pt>
    <dgm:pt modelId="{10D8139F-DB70-445A-917F-8E7BBCCE55A5}" type="pres">
      <dgm:prSet presAssocID="{8AE0D4BD-6FE0-4375-B60A-0F3FB072826C}" presName="hierChild2" presStyleCnt="0"/>
      <dgm:spPr/>
    </dgm:pt>
    <dgm:pt modelId="{EEACF8BC-5352-4B57-A4A9-7157E2D5B419}" type="pres">
      <dgm:prSet presAssocID="{3E9E4C86-DD15-47B1-8789-5BC826EB0B14}" presName="Name64" presStyleLbl="parChTrans1D2" presStyleIdx="0" presStyleCnt="5"/>
      <dgm:spPr/>
    </dgm:pt>
    <dgm:pt modelId="{3BE288FB-8CB0-49A0-9E9B-77AEC1887097}" type="pres">
      <dgm:prSet presAssocID="{9C53ED47-7B13-4DA0-86A6-181F4C402DCA}" presName="hierRoot2" presStyleCnt="0">
        <dgm:presLayoutVars>
          <dgm:hierBranch val="init"/>
        </dgm:presLayoutVars>
      </dgm:prSet>
      <dgm:spPr/>
    </dgm:pt>
    <dgm:pt modelId="{5445F785-4970-45DF-89F6-C21FE8188AF4}" type="pres">
      <dgm:prSet presAssocID="{9C53ED47-7B13-4DA0-86A6-181F4C402DCA}" presName="rootComposite" presStyleCnt="0"/>
      <dgm:spPr/>
    </dgm:pt>
    <dgm:pt modelId="{9A44C1B6-402E-4048-8BCF-CFF095700CBE}" type="pres">
      <dgm:prSet presAssocID="{9C53ED47-7B13-4DA0-86A6-181F4C402DCA}" presName="rootText" presStyleLbl="node2" presStyleIdx="0" presStyleCnt="5">
        <dgm:presLayoutVars>
          <dgm:chPref val="3"/>
        </dgm:presLayoutVars>
      </dgm:prSet>
      <dgm:spPr/>
    </dgm:pt>
    <dgm:pt modelId="{B4C8FB73-195A-4073-9FCC-2D5DC9EF5688}" type="pres">
      <dgm:prSet presAssocID="{9C53ED47-7B13-4DA0-86A6-181F4C402DCA}" presName="rootConnector" presStyleLbl="node2" presStyleIdx="0" presStyleCnt="5"/>
      <dgm:spPr/>
    </dgm:pt>
    <dgm:pt modelId="{A12005CB-1806-488F-82CA-6F26BF75E3AF}" type="pres">
      <dgm:prSet presAssocID="{9C53ED47-7B13-4DA0-86A6-181F4C402DCA}" presName="hierChild4" presStyleCnt="0"/>
      <dgm:spPr/>
    </dgm:pt>
    <dgm:pt modelId="{DFA64508-EAA3-42F5-B4E2-469AB2E82861}" type="pres">
      <dgm:prSet presAssocID="{9C53ED47-7B13-4DA0-86A6-181F4C402DCA}" presName="hierChild5" presStyleCnt="0"/>
      <dgm:spPr/>
    </dgm:pt>
    <dgm:pt modelId="{BB46D2C0-ACE3-4E53-A891-CEFB58678175}" type="pres">
      <dgm:prSet presAssocID="{9A404069-A6EB-4E16-8EA7-546C72F1D2D8}" presName="Name64" presStyleLbl="parChTrans1D2" presStyleIdx="1" presStyleCnt="5"/>
      <dgm:spPr/>
    </dgm:pt>
    <dgm:pt modelId="{F19F8C46-1930-440F-B029-488A3A2BB89F}" type="pres">
      <dgm:prSet presAssocID="{10A298D1-6FC4-406F-A707-A11D94D6B725}" presName="hierRoot2" presStyleCnt="0">
        <dgm:presLayoutVars>
          <dgm:hierBranch val="init"/>
        </dgm:presLayoutVars>
      </dgm:prSet>
      <dgm:spPr/>
    </dgm:pt>
    <dgm:pt modelId="{678A7809-1596-4231-BE18-9BFF53966C35}" type="pres">
      <dgm:prSet presAssocID="{10A298D1-6FC4-406F-A707-A11D94D6B725}" presName="rootComposite" presStyleCnt="0"/>
      <dgm:spPr/>
    </dgm:pt>
    <dgm:pt modelId="{948A9D5B-3076-455F-B181-A6452ABFE44E}" type="pres">
      <dgm:prSet presAssocID="{10A298D1-6FC4-406F-A707-A11D94D6B725}" presName="rootText" presStyleLbl="node2" presStyleIdx="1" presStyleCnt="5">
        <dgm:presLayoutVars>
          <dgm:chPref val="3"/>
        </dgm:presLayoutVars>
      </dgm:prSet>
      <dgm:spPr/>
    </dgm:pt>
    <dgm:pt modelId="{02276BF7-433C-48CD-8602-CEA45EE40391}" type="pres">
      <dgm:prSet presAssocID="{10A298D1-6FC4-406F-A707-A11D94D6B725}" presName="rootConnector" presStyleLbl="node2" presStyleIdx="1" presStyleCnt="5"/>
      <dgm:spPr/>
    </dgm:pt>
    <dgm:pt modelId="{7CBD96C1-2BE9-4766-859F-2073A15A605A}" type="pres">
      <dgm:prSet presAssocID="{10A298D1-6FC4-406F-A707-A11D94D6B725}" presName="hierChild4" presStyleCnt="0"/>
      <dgm:spPr/>
    </dgm:pt>
    <dgm:pt modelId="{AD8B7086-7794-45F2-BDC9-45E83B34C611}" type="pres">
      <dgm:prSet presAssocID="{10A298D1-6FC4-406F-A707-A11D94D6B725}" presName="hierChild5" presStyleCnt="0"/>
      <dgm:spPr/>
    </dgm:pt>
    <dgm:pt modelId="{F4A6DA00-DC04-4E36-9E31-688E8268617B}" type="pres">
      <dgm:prSet presAssocID="{D8B30565-283C-4E92-B822-71C1B99B47BF}" presName="Name64" presStyleLbl="parChTrans1D2" presStyleIdx="2" presStyleCnt="5"/>
      <dgm:spPr/>
    </dgm:pt>
    <dgm:pt modelId="{DD199C17-9E5D-4E50-BB44-BC192B13C8BD}" type="pres">
      <dgm:prSet presAssocID="{0E941A7A-8F63-4822-8F75-876818E105A9}" presName="hierRoot2" presStyleCnt="0">
        <dgm:presLayoutVars>
          <dgm:hierBranch val="init"/>
        </dgm:presLayoutVars>
      </dgm:prSet>
      <dgm:spPr/>
    </dgm:pt>
    <dgm:pt modelId="{5D7AC8FF-E652-46F4-91D0-A8692BF90FD6}" type="pres">
      <dgm:prSet presAssocID="{0E941A7A-8F63-4822-8F75-876818E105A9}" presName="rootComposite" presStyleCnt="0"/>
      <dgm:spPr/>
    </dgm:pt>
    <dgm:pt modelId="{339018FB-1185-4DD3-BF1A-81A43C062947}" type="pres">
      <dgm:prSet presAssocID="{0E941A7A-8F63-4822-8F75-876818E105A9}" presName="rootText" presStyleLbl="node2" presStyleIdx="2" presStyleCnt="5">
        <dgm:presLayoutVars>
          <dgm:chPref val="3"/>
        </dgm:presLayoutVars>
      </dgm:prSet>
      <dgm:spPr/>
    </dgm:pt>
    <dgm:pt modelId="{C1E65A29-FD4F-40B9-AA00-557B859E2B29}" type="pres">
      <dgm:prSet presAssocID="{0E941A7A-8F63-4822-8F75-876818E105A9}" presName="rootConnector" presStyleLbl="node2" presStyleIdx="2" presStyleCnt="5"/>
      <dgm:spPr/>
    </dgm:pt>
    <dgm:pt modelId="{39AB3A55-4784-4CA9-938D-5D2A72B1178C}" type="pres">
      <dgm:prSet presAssocID="{0E941A7A-8F63-4822-8F75-876818E105A9}" presName="hierChild4" presStyleCnt="0"/>
      <dgm:spPr/>
    </dgm:pt>
    <dgm:pt modelId="{5D3F66DE-C7B6-4894-863E-B21FA0356793}" type="pres">
      <dgm:prSet presAssocID="{0E941A7A-8F63-4822-8F75-876818E105A9}" presName="hierChild5" presStyleCnt="0"/>
      <dgm:spPr/>
    </dgm:pt>
    <dgm:pt modelId="{39F206E4-27CF-46E8-8F25-4F9B91236A5C}" type="pres">
      <dgm:prSet presAssocID="{93182CFB-2B37-4DA9-A581-A05D4EF546EF}" presName="Name64" presStyleLbl="parChTrans1D2" presStyleIdx="3" presStyleCnt="5"/>
      <dgm:spPr/>
    </dgm:pt>
    <dgm:pt modelId="{EE520175-4B8F-4C9B-8A49-A0FBA040837C}" type="pres">
      <dgm:prSet presAssocID="{246A1B2C-B749-4F6B-BAD1-0F3C85296081}" presName="hierRoot2" presStyleCnt="0">
        <dgm:presLayoutVars>
          <dgm:hierBranch val="init"/>
        </dgm:presLayoutVars>
      </dgm:prSet>
      <dgm:spPr/>
    </dgm:pt>
    <dgm:pt modelId="{AB46DA41-0ABE-44E3-B9F9-3B21E66D7623}" type="pres">
      <dgm:prSet presAssocID="{246A1B2C-B749-4F6B-BAD1-0F3C85296081}" presName="rootComposite" presStyleCnt="0"/>
      <dgm:spPr/>
    </dgm:pt>
    <dgm:pt modelId="{F45AE9A3-05DD-4426-97E7-0DFA56194201}" type="pres">
      <dgm:prSet presAssocID="{246A1B2C-B749-4F6B-BAD1-0F3C85296081}" presName="rootText" presStyleLbl="node2" presStyleIdx="3" presStyleCnt="5">
        <dgm:presLayoutVars>
          <dgm:chPref val="3"/>
        </dgm:presLayoutVars>
      </dgm:prSet>
      <dgm:spPr/>
    </dgm:pt>
    <dgm:pt modelId="{EEE87A06-FFBA-4477-A042-F4AE47DA957E}" type="pres">
      <dgm:prSet presAssocID="{246A1B2C-B749-4F6B-BAD1-0F3C85296081}" presName="rootConnector" presStyleLbl="node2" presStyleIdx="3" presStyleCnt="5"/>
      <dgm:spPr/>
    </dgm:pt>
    <dgm:pt modelId="{F7ADCC5D-A4C0-497F-B2C5-A8DFC66DCC74}" type="pres">
      <dgm:prSet presAssocID="{246A1B2C-B749-4F6B-BAD1-0F3C85296081}" presName="hierChild4" presStyleCnt="0"/>
      <dgm:spPr/>
    </dgm:pt>
    <dgm:pt modelId="{EB966385-5BCC-4395-999B-6F66D6DB2202}" type="pres">
      <dgm:prSet presAssocID="{246A1B2C-B749-4F6B-BAD1-0F3C85296081}" presName="hierChild5" presStyleCnt="0"/>
      <dgm:spPr/>
    </dgm:pt>
    <dgm:pt modelId="{7AAF26DC-688A-46A5-A34E-B70583EA8F89}" type="pres">
      <dgm:prSet presAssocID="{F48F07B7-225A-4252-AEF5-E9C5B5909DD6}" presName="Name64" presStyleLbl="parChTrans1D2" presStyleIdx="4" presStyleCnt="5"/>
      <dgm:spPr/>
    </dgm:pt>
    <dgm:pt modelId="{5A833E7F-7823-4145-9288-D5FA73DB9D4A}" type="pres">
      <dgm:prSet presAssocID="{B5DAD954-FC54-4E7D-8AE5-F8375F59B65D}" presName="hierRoot2" presStyleCnt="0">
        <dgm:presLayoutVars>
          <dgm:hierBranch val="init"/>
        </dgm:presLayoutVars>
      </dgm:prSet>
      <dgm:spPr/>
    </dgm:pt>
    <dgm:pt modelId="{0F844B3D-0612-4D5A-9862-7250BACD216A}" type="pres">
      <dgm:prSet presAssocID="{B5DAD954-FC54-4E7D-8AE5-F8375F59B65D}" presName="rootComposite" presStyleCnt="0"/>
      <dgm:spPr/>
    </dgm:pt>
    <dgm:pt modelId="{ED9DE349-D106-428D-B2F6-090566C33C53}" type="pres">
      <dgm:prSet presAssocID="{B5DAD954-FC54-4E7D-8AE5-F8375F59B65D}" presName="rootText" presStyleLbl="node2" presStyleIdx="4" presStyleCnt="5">
        <dgm:presLayoutVars>
          <dgm:chPref val="3"/>
        </dgm:presLayoutVars>
      </dgm:prSet>
      <dgm:spPr/>
    </dgm:pt>
    <dgm:pt modelId="{041FE71D-6584-4A2E-BCFF-A4CE7289CC78}" type="pres">
      <dgm:prSet presAssocID="{B5DAD954-FC54-4E7D-8AE5-F8375F59B65D}" presName="rootConnector" presStyleLbl="node2" presStyleIdx="4" presStyleCnt="5"/>
      <dgm:spPr/>
    </dgm:pt>
    <dgm:pt modelId="{2EDA5A42-BA8A-4238-AF0A-F0F59FEC7A15}" type="pres">
      <dgm:prSet presAssocID="{B5DAD954-FC54-4E7D-8AE5-F8375F59B65D}" presName="hierChild4" presStyleCnt="0"/>
      <dgm:spPr/>
    </dgm:pt>
    <dgm:pt modelId="{79D49B0E-161D-446F-8A03-2F00F0C676D5}" type="pres">
      <dgm:prSet presAssocID="{B5DAD954-FC54-4E7D-8AE5-F8375F59B65D}" presName="hierChild5" presStyleCnt="0"/>
      <dgm:spPr/>
    </dgm:pt>
    <dgm:pt modelId="{8156FCE8-AD18-4439-B7BF-D0062AB0E9D9}" type="pres">
      <dgm:prSet presAssocID="{8AE0D4BD-6FE0-4375-B60A-0F3FB072826C}" presName="hierChild3" presStyleCnt="0"/>
      <dgm:spPr/>
    </dgm:pt>
  </dgm:ptLst>
  <dgm:cxnLst>
    <dgm:cxn modelId="{C137830F-9C2E-4E74-9509-28DC01B8457C}" type="presOf" srcId="{8AE0D4BD-6FE0-4375-B60A-0F3FB072826C}" destId="{01900F31-518B-4E82-817A-BA3D66585E2E}" srcOrd="0" destOrd="0" presId="urn:microsoft.com/office/officeart/2009/3/layout/HorizontalOrganizationChart#1"/>
    <dgm:cxn modelId="{3C707710-F974-4DC8-9CA7-59C738B8BC95}" srcId="{8AE0D4BD-6FE0-4375-B60A-0F3FB072826C}" destId="{0E941A7A-8F63-4822-8F75-876818E105A9}" srcOrd="2" destOrd="0" parTransId="{D8B30565-283C-4E92-B822-71C1B99B47BF}" sibTransId="{70D4CB5C-F0D2-4D98-8172-1BB357C83D1B}"/>
    <dgm:cxn modelId="{0E940312-E21E-4E34-99DF-11086FA8CCE7}" type="presOf" srcId="{93182CFB-2B37-4DA9-A581-A05D4EF546EF}" destId="{39F206E4-27CF-46E8-8F25-4F9B91236A5C}" srcOrd="0" destOrd="0" presId="urn:microsoft.com/office/officeart/2009/3/layout/HorizontalOrganizationChart#1"/>
    <dgm:cxn modelId="{B60BD714-7851-43D5-978A-C15C50195147}" type="presOf" srcId="{3E9E4C86-DD15-47B1-8789-5BC826EB0B14}" destId="{EEACF8BC-5352-4B57-A4A9-7157E2D5B419}" srcOrd="0" destOrd="0" presId="urn:microsoft.com/office/officeart/2009/3/layout/HorizontalOrganizationChart#1"/>
    <dgm:cxn modelId="{691E1B17-246F-4A84-B6C6-85CB5C9CCB78}" type="presOf" srcId="{F48F07B7-225A-4252-AEF5-E9C5B5909DD6}" destId="{7AAF26DC-688A-46A5-A34E-B70583EA8F89}" srcOrd="0" destOrd="0" presId="urn:microsoft.com/office/officeart/2009/3/layout/HorizontalOrganizationChart#1"/>
    <dgm:cxn modelId="{B67BE71B-68D5-4BF9-B760-5EBA7CD5E876}" srcId="{8AE0D4BD-6FE0-4375-B60A-0F3FB072826C}" destId="{246A1B2C-B749-4F6B-BAD1-0F3C85296081}" srcOrd="3" destOrd="0" parTransId="{93182CFB-2B37-4DA9-A581-A05D4EF546EF}" sibTransId="{94A78DFB-7741-49AC-90EC-60B2ADE589C5}"/>
    <dgm:cxn modelId="{E88F762E-9D5E-49C0-896A-7B49C232ED6A}" type="presOf" srcId="{10A298D1-6FC4-406F-A707-A11D94D6B725}" destId="{02276BF7-433C-48CD-8602-CEA45EE40391}" srcOrd="1" destOrd="0" presId="urn:microsoft.com/office/officeart/2009/3/layout/HorizontalOrganizationChart#1"/>
    <dgm:cxn modelId="{FEFD2B31-DE41-414F-B138-8977E714A945}" type="presOf" srcId="{B5DAD954-FC54-4E7D-8AE5-F8375F59B65D}" destId="{041FE71D-6584-4A2E-BCFF-A4CE7289CC78}" srcOrd="1" destOrd="0" presId="urn:microsoft.com/office/officeart/2009/3/layout/HorizontalOrganizationChart#1"/>
    <dgm:cxn modelId="{2F12D832-99C1-4D17-B364-31A08B21C247}" type="presOf" srcId="{0E941A7A-8F63-4822-8F75-876818E105A9}" destId="{C1E65A29-FD4F-40B9-AA00-557B859E2B29}" srcOrd="1" destOrd="0" presId="urn:microsoft.com/office/officeart/2009/3/layout/HorizontalOrganizationChart#1"/>
    <dgm:cxn modelId="{9339DC3A-7258-4A96-96DB-E8BD649B4D8B}" type="presOf" srcId="{B77514CD-69E2-4680-A27F-7129EBFE7BCF}" destId="{63A34D0E-2D89-4F22-A4EF-A84D95651855}" srcOrd="0" destOrd="0" presId="urn:microsoft.com/office/officeart/2009/3/layout/HorizontalOrganizationChart#1"/>
    <dgm:cxn modelId="{42FBC03E-D6C7-4CAE-A6B6-41682105A5BE}" type="presOf" srcId="{0E941A7A-8F63-4822-8F75-876818E105A9}" destId="{339018FB-1185-4DD3-BF1A-81A43C062947}" srcOrd="0" destOrd="0" presId="urn:microsoft.com/office/officeart/2009/3/layout/HorizontalOrganizationChart#1"/>
    <dgm:cxn modelId="{E6607E5F-B6C2-43EC-AFCC-295C0E6D30E3}" type="presOf" srcId="{246A1B2C-B749-4F6B-BAD1-0F3C85296081}" destId="{EEE87A06-FFBA-4477-A042-F4AE47DA957E}" srcOrd="1" destOrd="0" presId="urn:microsoft.com/office/officeart/2009/3/layout/HorizontalOrganizationChart#1"/>
    <dgm:cxn modelId="{1DD8776F-F57A-45E7-9184-FDC5B62CD4E1}" type="presOf" srcId="{9C53ED47-7B13-4DA0-86A6-181F4C402DCA}" destId="{B4C8FB73-195A-4073-9FCC-2D5DC9EF5688}" srcOrd="1" destOrd="0" presId="urn:microsoft.com/office/officeart/2009/3/layout/HorizontalOrganizationChart#1"/>
    <dgm:cxn modelId="{E5941670-D1BD-489B-BB68-87B2E23F57D3}" type="presOf" srcId="{246A1B2C-B749-4F6B-BAD1-0F3C85296081}" destId="{F45AE9A3-05DD-4426-97E7-0DFA56194201}" srcOrd="0" destOrd="0" presId="urn:microsoft.com/office/officeart/2009/3/layout/HorizontalOrganizationChart#1"/>
    <dgm:cxn modelId="{0B2B9950-AF97-460B-B722-2AA34AC7E83E}" type="presOf" srcId="{D8B30565-283C-4E92-B822-71C1B99B47BF}" destId="{F4A6DA00-DC04-4E36-9E31-688E8268617B}" srcOrd="0" destOrd="0" presId="urn:microsoft.com/office/officeart/2009/3/layout/HorizontalOrganizationChart#1"/>
    <dgm:cxn modelId="{B35D6283-6955-49FB-8B00-AB57BB080516}" srcId="{8AE0D4BD-6FE0-4375-B60A-0F3FB072826C}" destId="{B5DAD954-FC54-4E7D-8AE5-F8375F59B65D}" srcOrd="4" destOrd="0" parTransId="{F48F07B7-225A-4252-AEF5-E9C5B5909DD6}" sibTransId="{139E17B5-6734-46FE-B916-DFC400E3ED1F}"/>
    <dgm:cxn modelId="{66FA1786-9BEF-4823-A5DF-4103F3482127}" srcId="{8AE0D4BD-6FE0-4375-B60A-0F3FB072826C}" destId="{9C53ED47-7B13-4DA0-86A6-181F4C402DCA}" srcOrd="0" destOrd="0" parTransId="{3E9E4C86-DD15-47B1-8789-5BC826EB0B14}" sibTransId="{BD3DBB1B-CBBF-4C10-B3D3-600495221A31}"/>
    <dgm:cxn modelId="{33ED5796-9F6C-44CD-9368-EDD0460C6645}" type="presOf" srcId="{9C53ED47-7B13-4DA0-86A6-181F4C402DCA}" destId="{9A44C1B6-402E-4048-8BCF-CFF095700CBE}" srcOrd="0" destOrd="0" presId="urn:microsoft.com/office/officeart/2009/3/layout/HorizontalOrganizationChart#1"/>
    <dgm:cxn modelId="{D92435A1-4826-406E-96F6-AD0318FC611B}" type="presOf" srcId="{B5DAD954-FC54-4E7D-8AE5-F8375F59B65D}" destId="{ED9DE349-D106-428D-B2F6-090566C33C53}" srcOrd="0" destOrd="0" presId="urn:microsoft.com/office/officeart/2009/3/layout/HorizontalOrganizationChart#1"/>
    <dgm:cxn modelId="{F747B1AF-2270-4996-8CDC-0A4B0270769D}" type="presOf" srcId="{10A298D1-6FC4-406F-A707-A11D94D6B725}" destId="{948A9D5B-3076-455F-B181-A6452ABFE44E}" srcOrd="0" destOrd="0" presId="urn:microsoft.com/office/officeart/2009/3/layout/HorizontalOrganizationChart#1"/>
    <dgm:cxn modelId="{298CC9D4-3485-4D88-8567-6ADB854246A1}" type="presOf" srcId="{8AE0D4BD-6FE0-4375-B60A-0F3FB072826C}" destId="{1CC53078-0A14-47AA-8482-6E290E9F75FF}" srcOrd="1" destOrd="0" presId="urn:microsoft.com/office/officeart/2009/3/layout/HorizontalOrganizationChart#1"/>
    <dgm:cxn modelId="{A74CF5E0-3888-44E3-972B-DD48F00E0764}" type="presOf" srcId="{9A404069-A6EB-4E16-8EA7-546C72F1D2D8}" destId="{BB46D2C0-ACE3-4E53-A891-CEFB58678175}" srcOrd="0" destOrd="0" presId="urn:microsoft.com/office/officeart/2009/3/layout/HorizontalOrganizationChart#1"/>
    <dgm:cxn modelId="{2192CCEB-BFE1-4686-8004-F07A0FE28801}" srcId="{B77514CD-69E2-4680-A27F-7129EBFE7BCF}" destId="{8AE0D4BD-6FE0-4375-B60A-0F3FB072826C}" srcOrd="0" destOrd="0" parTransId="{9EDD82BB-5FBB-4870-AE49-EF7E510B9C90}" sibTransId="{0A977A16-9F90-4530-8304-B2392FE41F7E}"/>
    <dgm:cxn modelId="{BD7935F6-D2E4-4D55-A485-5AD10D6156D2}" srcId="{8AE0D4BD-6FE0-4375-B60A-0F3FB072826C}" destId="{10A298D1-6FC4-406F-A707-A11D94D6B725}" srcOrd="1" destOrd="0" parTransId="{9A404069-A6EB-4E16-8EA7-546C72F1D2D8}" sibTransId="{8F47354D-56BB-44E1-B4CE-D30497F53128}"/>
    <dgm:cxn modelId="{CE0074D7-F633-4ECB-AE3F-DE8770F87819}" type="presParOf" srcId="{63A34D0E-2D89-4F22-A4EF-A84D95651855}" destId="{C455C066-AE86-46E0-811C-2757DF89BF73}" srcOrd="0" destOrd="0" presId="urn:microsoft.com/office/officeart/2009/3/layout/HorizontalOrganizationChart#1"/>
    <dgm:cxn modelId="{15A22E45-CBF6-485E-B2B4-12C1074DB465}" type="presParOf" srcId="{C455C066-AE86-46E0-811C-2757DF89BF73}" destId="{977F6D88-1E61-4107-8771-500DEAF17F92}" srcOrd="0" destOrd="0" presId="urn:microsoft.com/office/officeart/2009/3/layout/HorizontalOrganizationChart#1"/>
    <dgm:cxn modelId="{0A3FD70A-5833-4A69-A91D-A5CF428D0111}" type="presParOf" srcId="{977F6D88-1E61-4107-8771-500DEAF17F92}" destId="{01900F31-518B-4E82-817A-BA3D66585E2E}" srcOrd="0" destOrd="0" presId="urn:microsoft.com/office/officeart/2009/3/layout/HorizontalOrganizationChart#1"/>
    <dgm:cxn modelId="{B723DC7F-BE28-4C3E-8D82-3913A0300C2A}" type="presParOf" srcId="{977F6D88-1E61-4107-8771-500DEAF17F92}" destId="{1CC53078-0A14-47AA-8482-6E290E9F75FF}" srcOrd="1" destOrd="0" presId="urn:microsoft.com/office/officeart/2009/3/layout/HorizontalOrganizationChart#1"/>
    <dgm:cxn modelId="{0A36EC9F-CB8B-4402-8427-F96C71D0CA03}" type="presParOf" srcId="{C455C066-AE86-46E0-811C-2757DF89BF73}" destId="{10D8139F-DB70-445A-917F-8E7BBCCE55A5}" srcOrd="1" destOrd="0" presId="urn:microsoft.com/office/officeart/2009/3/layout/HorizontalOrganizationChart#1"/>
    <dgm:cxn modelId="{C8561D5B-4BC1-445E-8B16-17414800BEE5}" type="presParOf" srcId="{10D8139F-DB70-445A-917F-8E7BBCCE55A5}" destId="{EEACF8BC-5352-4B57-A4A9-7157E2D5B419}" srcOrd="0" destOrd="0" presId="urn:microsoft.com/office/officeart/2009/3/layout/HorizontalOrganizationChart#1"/>
    <dgm:cxn modelId="{94FE81BC-2637-4EE5-9D1A-5009F4429473}" type="presParOf" srcId="{10D8139F-DB70-445A-917F-8E7BBCCE55A5}" destId="{3BE288FB-8CB0-49A0-9E9B-77AEC1887097}" srcOrd="1" destOrd="0" presId="urn:microsoft.com/office/officeart/2009/3/layout/HorizontalOrganizationChart#1"/>
    <dgm:cxn modelId="{DB171C92-8A94-4C23-9FBD-264DBE328257}" type="presParOf" srcId="{3BE288FB-8CB0-49A0-9E9B-77AEC1887097}" destId="{5445F785-4970-45DF-89F6-C21FE8188AF4}" srcOrd="0" destOrd="0" presId="urn:microsoft.com/office/officeart/2009/3/layout/HorizontalOrganizationChart#1"/>
    <dgm:cxn modelId="{1441BFD1-5DCF-408B-818D-A3B8C50D01A4}" type="presParOf" srcId="{5445F785-4970-45DF-89F6-C21FE8188AF4}" destId="{9A44C1B6-402E-4048-8BCF-CFF095700CBE}" srcOrd="0" destOrd="0" presId="urn:microsoft.com/office/officeart/2009/3/layout/HorizontalOrganizationChart#1"/>
    <dgm:cxn modelId="{389405C9-BCBB-4CFA-8321-43B0CC066113}" type="presParOf" srcId="{5445F785-4970-45DF-89F6-C21FE8188AF4}" destId="{B4C8FB73-195A-4073-9FCC-2D5DC9EF5688}" srcOrd="1" destOrd="0" presId="urn:microsoft.com/office/officeart/2009/3/layout/HorizontalOrganizationChart#1"/>
    <dgm:cxn modelId="{6F6DC092-2636-4C27-98A0-B8816C145BA0}" type="presParOf" srcId="{3BE288FB-8CB0-49A0-9E9B-77AEC1887097}" destId="{A12005CB-1806-488F-82CA-6F26BF75E3AF}" srcOrd="1" destOrd="0" presId="urn:microsoft.com/office/officeart/2009/3/layout/HorizontalOrganizationChart#1"/>
    <dgm:cxn modelId="{7B02F37E-3427-45ED-8E2A-613F77E92E4B}" type="presParOf" srcId="{3BE288FB-8CB0-49A0-9E9B-77AEC1887097}" destId="{DFA64508-EAA3-42F5-B4E2-469AB2E82861}" srcOrd="2" destOrd="0" presId="urn:microsoft.com/office/officeart/2009/3/layout/HorizontalOrganizationChart#1"/>
    <dgm:cxn modelId="{DDD1DEBE-623C-4FA7-8D38-699226329727}" type="presParOf" srcId="{10D8139F-DB70-445A-917F-8E7BBCCE55A5}" destId="{BB46D2C0-ACE3-4E53-A891-CEFB58678175}" srcOrd="2" destOrd="0" presId="urn:microsoft.com/office/officeart/2009/3/layout/HorizontalOrganizationChart#1"/>
    <dgm:cxn modelId="{D0401A54-D2F6-48EF-954A-D849F9BDEF13}" type="presParOf" srcId="{10D8139F-DB70-445A-917F-8E7BBCCE55A5}" destId="{F19F8C46-1930-440F-B029-488A3A2BB89F}" srcOrd="3" destOrd="0" presId="urn:microsoft.com/office/officeart/2009/3/layout/HorizontalOrganizationChart#1"/>
    <dgm:cxn modelId="{1635CFE3-3342-468C-9E41-395281CAB1B3}" type="presParOf" srcId="{F19F8C46-1930-440F-B029-488A3A2BB89F}" destId="{678A7809-1596-4231-BE18-9BFF53966C35}" srcOrd="0" destOrd="0" presId="urn:microsoft.com/office/officeart/2009/3/layout/HorizontalOrganizationChart#1"/>
    <dgm:cxn modelId="{8FEF671D-DC53-4DFE-BCF7-B35DE83A8D83}" type="presParOf" srcId="{678A7809-1596-4231-BE18-9BFF53966C35}" destId="{948A9D5B-3076-455F-B181-A6452ABFE44E}" srcOrd="0" destOrd="0" presId="urn:microsoft.com/office/officeart/2009/3/layout/HorizontalOrganizationChart#1"/>
    <dgm:cxn modelId="{487ADAF3-F7EF-473C-A3B6-F0D2DF657894}" type="presParOf" srcId="{678A7809-1596-4231-BE18-9BFF53966C35}" destId="{02276BF7-433C-48CD-8602-CEA45EE40391}" srcOrd="1" destOrd="0" presId="urn:microsoft.com/office/officeart/2009/3/layout/HorizontalOrganizationChart#1"/>
    <dgm:cxn modelId="{133E9F5F-9219-4F8F-8809-9708E7BE0439}" type="presParOf" srcId="{F19F8C46-1930-440F-B029-488A3A2BB89F}" destId="{7CBD96C1-2BE9-4766-859F-2073A15A605A}" srcOrd="1" destOrd="0" presId="urn:microsoft.com/office/officeart/2009/3/layout/HorizontalOrganizationChart#1"/>
    <dgm:cxn modelId="{1A865B59-32A5-4EAE-9F3D-4CF81BA4CACA}" type="presParOf" srcId="{F19F8C46-1930-440F-B029-488A3A2BB89F}" destId="{AD8B7086-7794-45F2-BDC9-45E83B34C611}" srcOrd="2" destOrd="0" presId="urn:microsoft.com/office/officeart/2009/3/layout/HorizontalOrganizationChart#1"/>
    <dgm:cxn modelId="{3437299D-FB78-4903-8690-EDAF7EF9BC8B}" type="presParOf" srcId="{10D8139F-DB70-445A-917F-8E7BBCCE55A5}" destId="{F4A6DA00-DC04-4E36-9E31-688E8268617B}" srcOrd="4" destOrd="0" presId="urn:microsoft.com/office/officeart/2009/3/layout/HorizontalOrganizationChart#1"/>
    <dgm:cxn modelId="{C36CF7DE-3393-4BC5-8382-D3A7BB303335}" type="presParOf" srcId="{10D8139F-DB70-445A-917F-8E7BBCCE55A5}" destId="{DD199C17-9E5D-4E50-BB44-BC192B13C8BD}" srcOrd="5" destOrd="0" presId="urn:microsoft.com/office/officeart/2009/3/layout/HorizontalOrganizationChart#1"/>
    <dgm:cxn modelId="{5CB8B75E-FA37-45EB-8F71-A97B1C469EFB}" type="presParOf" srcId="{DD199C17-9E5D-4E50-BB44-BC192B13C8BD}" destId="{5D7AC8FF-E652-46F4-91D0-A8692BF90FD6}" srcOrd="0" destOrd="0" presId="urn:microsoft.com/office/officeart/2009/3/layout/HorizontalOrganizationChart#1"/>
    <dgm:cxn modelId="{36F168E2-0A00-4FCC-B2A1-504357FB2E5B}" type="presParOf" srcId="{5D7AC8FF-E652-46F4-91D0-A8692BF90FD6}" destId="{339018FB-1185-4DD3-BF1A-81A43C062947}" srcOrd="0" destOrd="0" presId="urn:microsoft.com/office/officeart/2009/3/layout/HorizontalOrganizationChart#1"/>
    <dgm:cxn modelId="{0A75095C-6A2D-4376-965A-7A5010151B41}" type="presParOf" srcId="{5D7AC8FF-E652-46F4-91D0-A8692BF90FD6}" destId="{C1E65A29-FD4F-40B9-AA00-557B859E2B29}" srcOrd="1" destOrd="0" presId="urn:microsoft.com/office/officeart/2009/3/layout/HorizontalOrganizationChart#1"/>
    <dgm:cxn modelId="{804F9E4C-EB2D-4D5B-8721-12D4BCF88CBF}" type="presParOf" srcId="{DD199C17-9E5D-4E50-BB44-BC192B13C8BD}" destId="{39AB3A55-4784-4CA9-938D-5D2A72B1178C}" srcOrd="1" destOrd="0" presId="urn:microsoft.com/office/officeart/2009/3/layout/HorizontalOrganizationChart#1"/>
    <dgm:cxn modelId="{8D6C1812-6340-4C9A-B919-86161733C538}" type="presParOf" srcId="{DD199C17-9E5D-4E50-BB44-BC192B13C8BD}" destId="{5D3F66DE-C7B6-4894-863E-B21FA0356793}" srcOrd="2" destOrd="0" presId="urn:microsoft.com/office/officeart/2009/3/layout/HorizontalOrganizationChart#1"/>
    <dgm:cxn modelId="{3C6D89F9-A946-4732-B984-27ECF872CA1A}" type="presParOf" srcId="{10D8139F-DB70-445A-917F-8E7BBCCE55A5}" destId="{39F206E4-27CF-46E8-8F25-4F9B91236A5C}" srcOrd="6" destOrd="0" presId="urn:microsoft.com/office/officeart/2009/3/layout/HorizontalOrganizationChart#1"/>
    <dgm:cxn modelId="{D7DFBF22-6A12-432E-BDAA-6FADD0D756FA}" type="presParOf" srcId="{10D8139F-DB70-445A-917F-8E7BBCCE55A5}" destId="{EE520175-4B8F-4C9B-8A49-A0FBA040837C}" srcOrd="7" destOrd="0" presId="urn:microsoft.com/office/officeart/2009/3/layout/HorizontalOrganizationChart#1"/>
    <dgm:cxn modelId="{27DC3754-C80B-4CB6-B421-77B92DF9D54F}" type="presParOf" srcId="{EE520175-4B8F-4C9B-8A49-A0FBA040837C}" destId="{AB46DA41-0ABE-44E3-B9F9-3B21E66D7623}" srcOrd="0" destOrd="0" presId="urn:microsoft.com/office/officeart/2009/3/layout/HorizontalOrganizationChart#1"/>
    <dgm:cxn modelId="{5BBD4B78-2CF0-4B69-8BB5-EAC3CF1579E3}" type="presParOf" srcId="{AB46DA41-0ABE-44E3-B9F9-3B21E66D7623}" destId="{F45AE9A3-05DD-4426-97E7-0DFA56194201}" srcOrd="0" destOrd="0" presId="urn:microsoft.com/office/officeart/2009/3/layout/HorizontalOrganizationChart#1"/>
    <dgm:cxn modelId="{626A98AB-8E23-411D-AF95-589811BCDF1E}" type="presParOf" srcId="{AB46DA41-0ABE-44E3-B9F9-3B21E66D7623}" destId="{EEE87A06-FFBA-4477-A042-F4AE47DA957E}" srcOrd="1" destOrd="0" presId="urn:microsoft.com/office/officeart/2009/3/layout/HorizontalOrganizationChart#1"/>
    <dgm:cxn modelId="{AB6F28A5-01B1-4955-939D-21CE12BE6E02}" type="presParOf" srcId="{EE520175-4B8F-4C9B-8A49-A0FBA040837C}" destId="{F7ADCC5D-A4C0-497F-B2C5-A8DFC66DCC74}" srcOrd="1" destOrd="0" presId="urn:microsoft.com/office/officeart/2009/3/layout/HorizontalOrganizationChart#1"/>
    <dgm:cxn modelId="{C6DBDB90-ED3E-4243-8E81-BAA82FBF2A89}" type="presParOf" srcId="{EE520175-4B8F-4C9B-8A49-A0FBA040837C}" destId="{EB966385-5BCC-4395-999B-6F66D6DB2202}" srcOrd="2" destOrd="0" presId="urn:microsoft.com/office/officeart/2009/3/layout/HorizontalOrganizationChart#1"/>
    <dgm:cxn modelId="{7395E1CB-3FB5-4CE1-A639-0D5751A1A1C7}" type="presParOf" srcId="{10D8139F-DB70-445A-917F-8E7BBCCE55A5}" destId="{7AAF26DC-688A-46A5-A34E-B70583EA8F89}" srcOrd="8" destOrd="0" presId="urn:microsoft.com/office/officeart/2009/3/layout/HorizontalOrganizationChart#1"/>
    <dgm:cxn modelId="{FBB2F634-978D-4DF1-9BCA-48C7D1571D30}" type="presParOf" srcId="{10D8139F-DB70-445A-917F-8E7BBCCE55A5}" destId="{5A833E7F-7823-4145-9288-D5FA73DB9D4A}" srcOrd="9" destOrd="0" presId="urn:microsoft.com/office/officeart/2009/3/layout/HorizontalOrganizationChart#1"/>
    <dgm:cxn modelId="{67310EB6-3886-45BF-B474-1B6459AA819B}" type="presParOf" srcId="{5A833E7F-7823-4145-9288-D5FA73DB9D4A}" destId="{0F844B3D-0612-4D5A-9862-7250BACD216A}" srcOrd="0" destOrd="0" presId="urn:microsoft.com/office/officeart/2009/3/layout/HorizontalOrganizationChart#1"/>
    <dgm:cxn modelId="{19C76783-CD7C-4692-B065-ECEE700467E1}" type="presParOf" srcId="{0F844B3D-0612-4D5A-9862-7250BACD216A}" destId="{ED9DE349-D106-428D-B2F6-090566C33C53}" srcOrd="0" destOrd="0" presId="urn:microsoft.com/office/officeart/2009/3/layout/HorizontalOrganizationChart#1"/>
    <dgm:cxn modelId="{4BF06113-0296-47A5-9FAE-AD9DD24FEDA3}" type="presParOf" srcId="{0F844B3D-0612-4D5A-9862-7250BACD216A}" destId="{041FE71D-6584-4A2E-BCFF-A4CE7289CC78}" srcOrd="1" destOrd="0" presId="urn:microsoft.com/office/officeart/2009/3/layout/HorizontalOrganizationChart#1"/>
    <dgm:cxn modelId="{7B333C54-5756-4BDA-86FF-F77846563DC4}" type="presParOf" srcId="{5A833E7F-7823-4145-9288-D5FA73DB9D4A}" destId="{2EDA5A42-BA8A-4238-AF0A-F0F59FEC7A15}" srcOrd="1" destOrd="0" presId="urn:microsoft.com/office/officeart/2009/3/layout/HorizontalOrganizationChart#1"/>
    <dgm:cxn modelId="{7C32C068-26C3-466B-8C3D-65D2AD4557D6}" type="presParOf" srcId="{5A833E7F-7823-4145-9288-D5FA73DB9D4A}" destId="{79D49B0E-161D-446F-8A03-2F00F0C676D5}" srcOrd="2" destOrd="0" presId="urn:microsoft.com/office/officeart/2009/3/layout/HorizontalOrganizationChart#1"/>
    <dgm:cxn modelId="{9D46B86F-53A7-46C0-8282-50A313AAD490}" type="presParOf" srcId="{C455C066-AE86-46E0-811C-2757DF89BF73}" destId="{8156FCE8-AD18-4439-B7BF-D0062AB0E9D9}" srcOrd="2" destOrd="0" presId="urn:microsoft.com/office/officeart/2009/3/layout/HorizontalOrganizationChart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3F2D91A-EABF-463E-97BE-6566A9000CE4}" type="doc">
      <dgm:prSet loTypeId="urn:microsoft.com/office/officeart/2005/8/layout/lProcess2" loCatId="list" qsTypeId="urn:microsoft.com/office/officeart/2005/8/quickstyle/simple5#8" qsCatId="simple" csTypeId="urn:microsoft.com/office/officeart/2005/8/colors/accent1_2#12" csCatId="accent1" phldr="1"/>
      <dgm:spPr/>
      <dgm:t>
        <a:bodyPr/>
        <a:lstStyle/>
        <a:p>
          <a:endParaRPr lang="zh-CN" altLang="en-US"/>
        </a:p>
      </dgm:t>
    </dgm:pt>
    <dgm:pt modelId="{49F6EA72-2F5F-4C10-91DB-472979FE30C3}">
      <dgm:prSet custT="1"/>
      <dgm:spPr/>
      <dgm:t>
        <a:bodyPr anchor="t"/>
        <a:lstStyle/>
        <a:p>
          <a:pPr algn="l" rtl="0"/>
          <a:r>
            <a:rPr lang="zh-CN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全年落实安环措经费</a:t>
          </a:r>
          <a:r>
            <a:rPr 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1400</a:t>
          </a:r>
          <a:r>
            <a:rPr lang="zh-CN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万左右</a:t>
          </a:r>
        </a:p>
      </dgm:t>
    </dgm:pt>
    <dgm:pt modelId="{2CD94F1E-5418-4D05-BFFA-7FE984740F4B}" type="parTrans" cxnId="{2FAAE0CC-B8A2-495B-8A29-56F570CA0A75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E48A6AF-5573-476C-9866-07BD13A6AF3C}" type="sibTrans" cxnId="{2FAAE0CC-B8A2-495B-8A29-56F570CA0A75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88DE514-75E7-4AF3-9A97-A44DDE41F3EC}">
      <dgm:prSet custT="1"/>
      <dgm:spPr/>
      <dgm:t>
        <a:bodyPr anchor="t"/>
        <a:lstStyle/>
        <a:p>
          <a:pPr algn="l" rtl="0"/>
          <a:r>
            <a:rPr lang="zh-CN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制订</a:t>
          </a:r>
          <a:r>
            <a:rPr 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20</a:t>
          </a:r>
          <a:r>
            <a: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20</a:t>
          </a:r>
          <a:r>
            <a:rPr lang="zh-CN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年度安措环措</a:t>
          </a:r>
          <a:r>
            <a:rPr 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11</a:t>
          </a:r>
          <a:r>
            <a:rPr lang="zh-CN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项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，</a:t>
          </a:r>
          <a:r>
            <a: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298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万元，列入</a:t>
          </a:r>
          <a:r>
            <a: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2019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年度管理方案</a:t>
          </a:r>
          <a:endParaRPr lang="zh-CN" sz="2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6198ECF-3C69-4A70-B11F-86BAD7A06359}" type="parTrans" cxnId="{318CA330-C242-4C10-A461-4636DC697910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9155079-0075-4F2D-A9BA-8198053544AB}" type="sibTrans" cxnId="{318CA330-C242-4C10-A461-4636DC697910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52B5C98-255F-415C-9C9B-FED81A84108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algn="ctr" rtl="0"/>
          <a:r>
            <a:rPr lang="en-US" altLang="zh-CN" sz="40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①</a:t>
          </a:r>
          <a:endParaRPr lang="zh-CN" sz="40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D6CFD6B-69DB-4D1C-AB4B-3078BB1C3E39}" type="parTrans" cxnId="{5C41EF47-721C-49B3-8703-C00C588DAA93}">
      <dgm:prSet/>
      <dgm:spPr/>
      <dgm:t>
        <a:bodyPr/>
        <a:lstStyle/>
        <a:p>
          <a:endParaRPr lang="zh-CN" altLang="en-US"/>
        </a:p>
      </dgm:t>
    </dgm:pt>
    <dgm:pt modelId="{F4510568-1E6E-448D-8E50-6835B8FC761E}" type="sibTrans" cxnId="{5C41EF47-721C-49B3-8703-C00C588DAA93}">
      <dgm:prSet/>
      <dgm:spPr/>
      <dgm:t>
        <a:bodyPr/>
        <a:lstStyle/>
        <a:p>
          <a:endParaRPr lang="zh-CN" altLang="en-US"/>
        </a:p>
      </dgm:t>
    </dgm:pt>
    <dgm:pt modelId="{C6089AFA-66E7-4B4E-84A6-0AC04796C244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algn="ctr" rtl="0"/>
          <a:r>
            <a:rPr lang="en-US" altLang="zh-CN" sz="40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②</a:t>
          </a:r>
          <a:endParaRPr lang="zh-CN" sz="40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DA80C64-59D7-47C7-B475-7468A7DA2ECB}" type="parTrans" cxnId="{B30CE4BF-4DA4-4ACA-8F28-D7BC2FBBAFAF}">
      <dgm:prSet/>
      <dgm:spPr/>
      <dgm:t>
        <a:bodyPr/>
        <a:lstStyle/>
        <a:p>
          <a:endParaRPr lang="zh-CN" altLang="en-US"/>
        </a:p>
      </dgm:t>
    </dgm:pt>
    <dgm:pt modelId="{18B21FB9-D723-4554-B1DB-EEF8EBFC7493}" type="sibTrans" cxnId="{B30CE4BF-4DA4-4ACA-8F28-D7BC2FBBAFAF}">
      <dgm:prSet/>
      <dgm:spPr/>
      <dgm:t>
        <a:bodyPr/>
        <a:lstStyle/>
        <a:p>
          <a:endParaRPr lang="zh-CN" altLang="en-US"/>
        </a:p>
      </dgm:t>
    </dgm:pt>
    <dgm:pt modelId="{2A7A7BCF-3011-4787-AA74-0FE6DA4B58B0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algn="ctr" rtl="0"/>
          <a:r>
            <a:rPr lang="en-US" altLang="zh-CN" sz="40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③</a:t>
          </a:r>
          <a:endParaRPr lang="zh-CN" sz="40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EDA0D75-27EF-4B93-BC48-E2BA24B76EEC}" type="parTrans" cxnId="{42F31AC8-44B9-451A-AC34-05554A2D58A2}">
      <dgm:prSet/>
      <dgm:spPr/>
      <dgm:t>
        <a:bodyPr/>
        <a:lstStyle/>
        <a:p>
          <a:endParaRPr lang="zh-CN" altLang="en-US"/>
        </a:p>
      </dgm:t>
    </dgm:pt>
    <dgm:pt modelId="{FAF1BBC6-56E4-4EDF-A8F0-9AC22D64E20D}" type="sibTrans" cxnId="{42F31AC8-44B9-451A-AC34-05554A2D58A2}">
      <dgm:prSet/>
      <dgm:spPr/>
      <dgm:t>
        <a:bodyPr/>
        <a:lstStyle/>
        <a:p>
          <a:endParaRPr lang="zh-CN" altLang="en-US"/>
        </a:p>
      </dgm:t>
    </dgm:pt>
    <dgm:pt modelId="{E73884B1-B3AD-480B-AC7B-EA2A6DD8CB05}">
      <dgm:prSet custT="1"/>
      <dgm:spPr/>
      <dgm:t>
        <a:bodyPr anchor="t"/>
        <a:lstStyle/>
        <a:p>
          <a:pPr algn="l" rtl="0"/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安全研发项目</a:t>
          </a:r>
          <a:r>
            <a: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2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个，投入</a:t>
          </a:r>
          <a:r>
            <a: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50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万元</a:t>
          </a:r>
          <a:endParaRPr lang="zh-CN" sz="2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99203C9-F1C7-40C7-99AC-768966AAE0F9}" type="sibTrans" cxnId="{B849D6CC-853C-45F0-B18F-334172B3661A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190910F-67DD-4305-9F6B-5AB557391E57}" type="parTrans" cxnId="{B849D6CC-853C-45F0-B18F-334172B3661A}">
      <dgm:prSet/>
      <dgm:spPr/>
      <dgm:t>
        <a:bodyPr/>
        <a:lstStyle/>
        <a:p>
          <a:pPr algn="l"/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25F718C-28C6-42C2-9C2A-9A2B79908C5B}" type="pres">
      <dgm:prSet presAssocID="{63F2D91A-EABF-463E-97BE-6566A9000CE4}" presName="theList" presStyleCnt="0">
        <dgm:presLayoutVars>
          <dgm:dir/>
          <dgm:animLvl val="lvl"/>
          <dgm:resizeHandles val="exact"/>
        </dgm:presLayoutVars>
      </dgm:prSet>
      <dgm:spPr/>
    </dgm:pt>
    <dgm:pt modelId="{5DF162C3-9AEE-437F-8D1A-3E887AB46E06}" type="pres">
      <dgm:prSet presAssocID="{A52B5C98-255F-415C-9C9B-FED81A841087}" presName="compNode" presStyleCnt="0"/>
      <dgm:spPr/>
    </dgm:pt>
    <dgm:pt modelId="{22A8EFDE-E1AB-4596-A370-156FAFE99311}" type="pres">
      <dgm:prSet presAssocID="{A52B5C98-255F-415C-9C9B-FED81A841087}" presName="aNode" presStyleLbl="bgShp" presStyleIdx="0" presStyleCnt="3"/>
      <dgm:spPr/>
    </dgm:pt>
    <dgm:pt modelId="{9B5C723A-0CCA-4695-AEA8-F0A423A803DE}" type="pres">
      <dgm:prSet presAssocID="{A52B5C98-255F-415C-9C9B-FED81A841087}" presName="textNode" presStyleLbl="bgShp" presStyleIdx="0" presStyleCnt="3"/>
      <dgm:spPr/>
    </dgm:pt>
    <dgm:pt modelId="{4FAF7511-29DC-4ABA-BA35-4C3C3B207053}" type="pres">
      <dgm:prSet presAssocID="{A52B5C98-255F-415C-9C9B-FED81A841087}" presName="compChildNode" presStyleCnt="0"/>
      <dgm:spPr/>
    </dgm:pt>
    <dgm:pt modelId="{19E6BFF9-D92D-47F8-8ED6-3D6EDB657730}" type="pres">
      <dgm:prSet presAssocID="{A52B5C98-255F-415C-9C9B-FED81A841087}" presName="theInnerList" presStyleCnt="0"/>
      <dgm:spPr/>
    </dgm:pt>
    <dgm:pt modelId="{BE1519D4-3880-4570-9D25-3AE328EFA0A1}" type="pres">
      <dgm:prSet presAssocID="{49F6EA72-2F5F-4C10-91DB-472979FE30C3}" presName="childNode" presStyleLbl="node1" presStyleIdx="0" presStyleCnt="3">
        <dgm:presLayoutVars>
          <dgm:bulletEnabled val="1"/>
        </dgm:presLayoutVars>
      </dgm:prSet>
      <dgm:spPr/>
    </dgm:pt>
    <dgm:pt modelId="{A6393705-FF53-45EC-AB60-F6E38892EDFD}" type="pres">
      <dgm:prSet presAssocID="{A52B5C98-255F-415C-9C9B-FED81A841087}" presName="aSpace" presStyleCnt="0"/>
      <dgm:spPr/>
    </dgm:pt>
    <dgm:pt modelId="{56CBE4D6-2452-4E12-A187-90FEBDF13FF2}" type="pres">
      <dgm:prSet presAssocID="{C6089AFA-66E7-4B4E-84A6-0AC04796C244}" presName="compNode" presStyleCnt="0"/>
      <dgm:spPr/>
    </dgm:pt>
    <dgm:pt modelId="{5919A8F2-E334-43CB-B36B-330D0694E24B}" type="pres">
      <dgm:prSet presAssocID="{C6089AFA-66E7-4B4E-84A6-0AC04796C244}" presName="aNode" presStyleLbl="bgShp" presStyleIdx="1" presStyleCnt="3"/>
      <dgm:spPr/>
    </dgm:pt>
    <dgm:pt modelId="{A8B46314-8164-45D7-993A-A32A99B0FCD5}" type="pres">
      <dgm:prSet presAssocID="{C6089AFA-66E7-4B4E-84A6-0AC04796C244}" presName="textNode" presStyleLbl="bgShp" presStyleIdx="1" presStyleCnt="3"/>
      <dgm:spPr/>
    </dgm:pt>
    <dgm:pt modelId="{112789B4-73CA-4457-A9F0-3682312FDDF5}" type="pres">
      <dgm:prSet presAssocID="{C6089AFA-66E7-4B4E-84A6-0AC04796C244}" presName="compChildNode" presStyleCnt="0"/>
      <dgm:spPr/>
    </dgm:pt>
    <dgm:pt modelId="{42FA8CEC-5EDE-40EA-A8DC-BE41905EA72A}" type="pres">
      <dgm:prSet presAssocID="{C6089AFA-66E7-4B4E-84A6-0AC04796C244}" presName="theInnerList" presStyleCnt="0"/>
      <dgm:spPr/>
    </dgm:pt>
    <dgm:pt modelId="{CD4FF5AF-0E60-4D86-9EDF-1AC32987E9CB}" type="pres">
      <dgm:prSet presAssocID="{288DE514-75E7-4AF3-9A97-A44DDE41F3EC}" presName="childNode" presStyleLbl="node1" presStyleIdx="1" presStyleCnt="3">
        <dgm:presLayoutVars>
          <dgm:bulletEnabled val="1"/>
        </dgm:presLayoutVars>
      </dgm:prSet>
      <dgm:spPr/>
    </dgm:pt>
    <dgm:pt modelId="{797E76B9-1137-4DC6-BBDA-CFCE1FD97DE6}" type="pres">
      <dgm:prSet presAssocID="{C6089AFA-66E7-4B4E-84A6-0AC04796C244}" presName="aSpace" presStyleCnt="0"/>
      <dgm:spPr/>
    </dgm:pt>
    <dgm:pt modelId="{A52E837E-3243-40BC-8BB2-B63D43DB8322}" type="pres">
      <dgm:prSet presAssocID="{2A7A7BCF-3011-4787-AA74-0FE6DA4B58B0}" presName="compNode" presStyleCnt="0"/>
      <dgm:spPr/>
    </dgm:pt>
    <dgm:pt modelId="{6BEAC368-5A1C-40D4-A49C-F2A8AD915916}" type="pres">
      <dgm:prSet presAssocID="{2A7A7BCF-3011-4787-AA74-0FE6DA4B58B0}" presName="aNode" presStyleLbl="bgShp" presStyleIdx="2" presStyleCnt="3"/>
      <dgm:spPr/>
    </dgm:pt>
    <dgm:pt modelId="{1F4D4D6D-AC4D-4871-83DA-2FF79A674D19}" type="pres">
      <dgm:prSet presAssocID="{2A7A7BCF-3011-4787-AA74-0FE6DA4B58B0}" presName="textNode" presStyleLbl="bgShp" presStyleIdx="2" presStyleCnt="3"/>
      <dgm:spPr/>
    </dgm:pt>
    <dgm:pt modelId="{E3AFA03D-09DB-4ACE-99A1-5F48E98C5C06}" type="pres">
      <dgm:prSet presAssocID="{2A7A7BCF-3011-4787-AA74-0FE6DA4B58B0}" presName="compChildNode" presStyleCnt="0"/>
      <dgm:spPr/>
    </dgm:pt>
    <dgm:pt modelId="{DA596193-BECE-4FF2-BB20-03351D049D3A}" type="pres">
      <dgm:prSet presAssocID="{2A7A7BCF-3011-4787-AA74-0FE6DA4B58B0}" presName="theInnerList" presStyleCnt="0"/>
      <dgm:spPr/>
    </dgm:pt>
    <dgm:pt modelId="{D6742AE0-BFB9-4574-B0AE-0F02B1CDEFE8}" type="pres">
      <dgm:prSet presAssocID="{E73884B1-B3AD-480B-AC7B-EA2A6DD8CB05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511F2F0A-F84A-4746-A5F5-893B177213F2}" type="presOf" srcId="{288DE514-75E7-4AF3-9A97-A44DDE41F3EC}" destId="{CD4FF5AF-0E60-4D86-9EDF-1AC32987E9CB}" srcOrd="0" destOrd="0" presId="urn:microsoft.com/office/officeart/2005/8/layout/lProcess2"/>
    <dgm:cxn modelId="{CAC1C123-42E5-4B6A-B05B-ABA0FACFBDB6}" type="presOf" srcId="{2A7A7BCF-3011-4787-AA74-0FE6DA4B58B0}" destId="{6BEAC368-5A1C-40D4-A49C-F2A8AD915916}" srcOrd="0" destOrd="0" presId="urn:microsoft.com/office/officeart/2005/8/layout/lProcess2"/>
    <dgm:cxn modelId="{E4B34E27-87B2-4216-85EB-3912FBEC3237}" type="presOf" srcId="{A52B5C98-255F-415C-9C9B-FED81A841087}" destId="{9B5C723A-0CCA-4695-AEA8-F0A423A803DE}" srcOrd="1" destOrd="0" presId="urn:microsoft.com/office/officeart/2005/8/layout/lProcess2"/>
    <dgm:cxn modelId="{318CA330-C242-4C10-A461-4636DC697910}" srcId="{C6089AFA-66E7-4B4E-84A6-0AC04796C244}" destId="{288DE514-75E7-4AF3-9A97-A44DDE41F3EC}" srcOrd="0" destOrd="0" parTransId="{66198ECF-3C69-4A70-B11F-86BAD7A06359}" sibTransId="{89155079-0075-4F2D-A9BA-8198053544AB}"/>
    <dgm:cxn modelId="{5C41EF47-721C-49B3-8703-C00C588DAA93}" srcId="{63F2D91A-EABF-463E-97BE-6566A9000CE4}" destId="{A52B5C98-255F-415C-9C9B-FED81A841087}" srcOrd="0" destOrd="0" parTransId="{BD6CFD6B-69DB-4D1C-AB4B-3078BB1C3E39}" sibTransId="{F4510568-1E6E-448D-8E50-6835B8FC761E}"/>
    <dgm:cxn modelId="{16AE267C-9F97-4E82-AE3C-20382A6C9C6F}" type="presOf" srcId="{A52B5C98-255F-415C-9C9B-FED81A841087}" destId="{22A8EFDE-E1AB-4596-A370-156FAFE99311}" srcOrd="0" destOrd="0" presId="urn:microsoft.com/office/officeart/2005/8/layout/lProcess2"/>
    <dgm:cxn modelId="{797D4881-1FA5-4C14-8895-D2AD15593501}" type="presOf" srcId="{63F2D91A-EABF-463E-97BE-6566A9000CE4}" destId="{225F718C-28C6-42C2-9C2A-9A2B79908C5B}" srcOrd="0" destOrd="0" presId="urn:microsoft.com/office/officeart/2005/8/layout/lProcess2"/>
    <dgm:cxn modelId="{E3FE9D98-B866-40AE-B393-27698800A27A}" type="presOf" srcId="{2A7A7BCF-3011-4787-AA74-0FE6DA4B58B0}" destId="{1F4D4D6D-AC4D-4871-83DA-2FF79A674D19}" srcOrd="1" destOrd="0" presId="urn:microsoft.com/office/officeart/2005/8/layout/lProcess2"/>
    <dgm:cxn modelId="{9156C99F-AD73-413B-B54B-5851A5760AEB}" type="presOf" srcId="{49F6EA72-2F5F-4C10-91DB-472979FE30C3}" destId="{BE1519D4-3880-4570-9D25-3AE328EFA0A1}" srcOrd="0" destOrd="0" presId="urn:microsoft.com/office/officeart/2005/8/layout/lProcess2"/>
    <dgm:cxn modelId="{B30CE4BF-4DA4-4ACA-8F28-D7BC2FBBAFAF}" srcId="{63F2D91A-EABF-463E-97BE-6566A9000CE4}" destId="{C6089AFA-66E7-4B4E-84A6-0AC04796C244}" srcOrd="1" destOrd="0" parTransId="{1DA80C64-59D7-47C7-B475-7468A7DA2ECB}" sibTransId="{18B21FB9-D723-4554-B1DB-EEF8EBFC7493}"/>
    <dgm:cxn modelId="{38FADDC0-FCD2-4ADD-974E-6E1823B1B642}" type="presOf" srcId="{E73884B1-B3AD-480B-AC7B-EA2A6DD8CB05}" destId="{D6742AE0-BFB9-4574-B0AE-0F02B1CDEFE8}" srcOrd="0" destOrd="0" presId="urn:microsoft.com/office/officeart/2005/8/layout/lProcess2"/>
    <dgm:cxn modelId="{42F31AC8-44B9-451A-AC34-05554A2D58A2}" srcId="{63F2D91A-EABF-463E-97BE-6566A9000CE4}" destId="{2A7A7BCF-3011-4787-AA74-0FE6DA4B58B0}" srcOrd="2" destOrd="0" parTransId="{AEDA0D75-27EF-4B93-BC48-E2BA24B76EEC}" sibTransId="{FAF1BBC6-56E4-4EDF-A8F0-9AC22D64E20D}"/>
    <dgm:cxn modelId="{B849D6CC-853C-45F0-B18F-334172B3661A}" srcId="{2A7A7BCF-3011-4787-AA74-0FE6DA4B58B0}" destId="{E73884B1-B3AD-480B-AC7B-EA2A6DD8CB05}" srcOrd="0" destOrd="0" parTransId="{3190910F-67DD-4305-9F6B-5AB557391E57}" sibTransId="{D99203C9-F1C7-40C7-99AC-768966AAE0F9}"/>
    <dgm:cxn modelId="{2FAAE0CC-B8A2-495B-8A29-56F570CA0A75}" srcId="{A52B5C98-255F-415C-9C9B-FED81A841087}" destId="{49F6EA72-2F5F-4C10-91DB-472979FE30C3}" srcOrd="0" destOrd="0" parTransId="{2CD94F1E-5418-4D05-BFFA-7FE984740F4B}" sibTransId="{2E48A6AF-5573-476C-9866-07BD13A6AF3C}"/>
    <dgm:cxn modelId="{4737EAEF-85CE-46F5-8F25-405E3CEAE3D2}" type="presOf" srcId="{C6089AFA-66E7-4B4E-84A6-0AC04796C244}" destId="{A8B46314-8164-45D7-993A-A32A99B0FCD5}" srcOrd="1" destOrd="0" presId="urn:microsoft.com/office/officeart/2005/8/layout/lProcess2"/>
    <dgm:cxn modelId="{529C34F2-8B03-4D2C-8300-F7B0A0ECB008}" type="presOf" srcId="{C6089AFA-66E7-4B4E-84A6-0AC04796C244}" destId="{5919A8F2-E334-43CB-B36B-330D0694E24B}" srcOrd="0" destOrd="0" presId="urn:microsoft.com/office/officeart/2005/8/layout/lProcess2"/>
    <dgm:cxn modelId="{0C6FE446-A1FD-41B3-867F-3B894B4AFDCB}" type="presParOf" srcId="{225F718C-28C6-42C2-9C2A-9A2B79908C5B}" destId="{5DF162C3-9AEE-437F-8D1A-3E887AB46E06}" srcOrd="0" destOrd="0" presId="urn:microsoft.com/office/officeart/2005/8/layout/lProcess2"/>
    <dgm:cxn modelId="{F6768644-615B-4127-92B9-5B77DAA6BE51}" type="presParOf" srcId="{5DF162C3-9AEE-437F-8D1A-3E887AB46E06}" destId="{22A8EFDE-E1AB-4596-A370-156FAFE99311}" srcOrd="0" destOrd="0" presId="urn:microsoft.com/office/officeart/2005/8/layout/lProcess2"/>
    <dgm:cxn modelId="{619BE5AF-D415-499A-85F4-2F89DE6D77C5}" type="presParOf" srcId="{5DF162C3-9AEE-437F-8D1A-3E887AB46E06}" destId="{9B5C723A-0CCA-4695-AEA8-F0A423A803DE}" srcOrd="1" destOrd="0" presId="urn:microsoft.com/office/officeart/2005/8/layout/lProcess2"/>
    <dgm:cxn modelId="{467A82DD-F1C2-4F03-82DC-D7E51A84DA65}" type="presParOf" srcId="{5DF162C3-9AEE-437F-8D1A-3E887AB46E06}" destId="{4FAF7511-29DC-4ABA-BA35-4C3C3B207053}" srcOrd="2" destOrd="0" presId="urn:microsoft.com/office/officeart/2005/8/layout/lProcess2"/>
    <dgm:cxn modelId="{2D5F26DD-0118-4859-BA23-070B70D59BE4}" type="presParOf" srcId="{4FAF7511-29DC-4ABA-BA35-4C3C3B207053}" destId="{19E6BFF9-D92D-47F8-8ED6-3D6EDB657730}" srcOrd="0" destOrd="0" presId="urn:microsoft.com/office/officeart/2005/8/layout/lProcess2"/>
    <dgm:cxn modelId="{830CE6F3-62D5-4A48-9C4F-C03BB85187D6}" type="presParOf" srcId="{19E6BFF9-D92D-47F8-8ED6-3D6EDB657730}" destId="{BE1519D4-3880-4570-9D25-3AE328EFA0A1}" srcOrd="0" destOrd="0" presId="urn:microsoft.com/office/officeart/2005/8/layout/lProcess2"/>
    <dgm:cxn modelId="{658A047A-ABEF-491E-BAD8-2216D639AA0D}" type="presParOf" srcId="{225F718C-28C6-42C2-9C2A-9A2B79908C5B}" destId="{A6393705-FF53-45EC-AB60-F6E38892EDFD}" srcOrd="1" destOrd="0" presId="urn:microsoft.com/office/officeart/2005/8/layout/lProcess2"/>
    <dgm:cxn modelId="{C361D8FE-608F-45E4-89F3-6E3A44C01DBB}" type="presParOf" srcId="{225F718C-28C6-42C2-9C2A-9A2B79908C5B}" destId="{56CBE4D6-2452-4E12-A187-90FEBDF13FF2}" srcOrd="2" destOrd="0" presId="urn:microsoft.com/office/officeart/2005/8/layout/lProcess2"/>
    <dgm:cxn modelId="{4DE19FEE-0386-4BC6-AFC3-B61D838DB808}" type="presParOf" srcId="{56CBE4D6-2452-4E12-A187-90FEBDF13FF2}" destId="{5919A8F2-E334-43CB-B36B-330D0694E24B}" srcOrd="0" destOrd="0" presId="urn:microsoft.com/office/officeart/2005/8/layout/lProcess2"/>
    <dgm:cxn modelId="{C9EA57EE-F500-4A0F-9328-4C905135FEE2}" type="presParOf" srcId="{56CBE4D6-2452-4E12-A187-90FEBDF13FF2}" destId="{A8B46314-8164-45D7-993A-A32A99B0FCD5}" srcOrd="1" destOrd="0" presId="urn:microsoft.com/office/officeart/2005/8/layout/lProcess2"/>
    <dgm:cxn modelId="{04724359-24FA-4E1E-A6B2-A6839546021A}" type="presParOf" srcId="{56CBE4D6-2452-4E12-A187-90FEBDF13FF2}" destId="{112789B4-73CA-4457-A9F0-3682312FDDF5}" srcOrd="2" destOrd="0" presId="urn:microsoft.com/office/officeart/2005/8/layout/lProcess2"/>
    <dgm:cxn modelId="{95470AE7-2386-4419-8507-E2C805A13F4C}" type="presParOf" srcId="{112789B4-73CA-4457-A9F0-3682312FDDF5}" destId="{42FA8CEC-5EDE-40EA-A8DC-BE41905EA72A}" srcOrd="0" destOrd="0" presId="urn:microsoft.com/office/officeart/2005/8/layout/lProcess2"/>
    <dgm:cxn modelId="{6B687F0F-BD9B-4DA4-9059-ED47F89CCFAC}" type="presParOf" srcId="{42FA8CEC-5EDE-40EA-A8DC-BE41905EA72A}" destId="{CD4FF5AF-0E60-4D86-9EDF-1AC32987E9CB}" srcOrd="0" destOrd="0" presId="urn:microsoft.com/office/officeart/2005/8/layout/lProcess2"/>
    <dgm:cxn modelId="{68933E3E-3A2C-4389-BBEE-074657E03F3C}" type="presParOf" srcId="{225F718C-28C6-42C2-9C2A-9A2B79908C5B}" destId="{797E76B9-1137-4DC6-BBDA-CFCE1FD97DE6}" srcOrd="3" destOrd="0" presId="urn:microsoft.com/office/officeart/2005/8/layout/lProcess2"/>
    <dgm:cxn modelId="{4EB0F633-194B-4971-830D-04C4CAE8A1A2}" type="presParOf" srcId="{225F718C-28C6-42C2-9C2A-9A2B79908C5B}" destId="{A52E837E-3243-40BC-8BB2-B63D43DB8322}" srcOrd="4" destOrd="0" presId="urn:microsoft.com/office/officeart/2005/8/layout/lProcess2"/>
    <dgm:cxn modelId="{6A02A029-9B65-4767-B88E-84A223D020B0}" type="presParOf" srcId="{A52E837E-3243-40BC-8BB2-B63D43DB8322}" destId="{6BEAC368-5A1C-40D4-A49C-F2A8AD915916}" srcOrd="0" destOrd="0" presId="urn:microsoft.com/office/officeart/2005/8/layout/lProcess2"/>
    <dgm:cxn modelId="{24A8BB96-2184-4AC1-B60A-0081FC4363EA}" type="presParOf" srcId="{A52E837E-3243-40BC-8BB2-B63D43DB8322}" destId="{1F4D4D6D-AC4D-4871-83DA-2FF79A674D19}" srcOrd="1" destOrd="0" presId="urn:microsoft.com/office/officeart/2005/8/layout/lProcess2"/>
    <dgm:cxn modelId="{5FEDAB22-36D3-4269-A41D-19BC592F817D}" type="presParOf" srcId="{A52E837E-3243-40BC-8BB2-B63D43DB8322}" destId="{E3AFA03D-09DB-4ACE-99A1-5F48E98C5C06}" srcOrd="2" destOrd="0" presId="urn:microsoft.com/office/officeart/2005/8/layout/lProcess2"/>
    <dgm:cxn modelId="{8D5E39DB-D1F1-463B-8FFF-C22350CF92E4}" type="presParOf" srcId="{E3AFA03D-09DB-4ACE-99A1-5F48E98C5C06}" destId="{DA596193-BECE-4FF2-BB20-03351D049D3A}" srcOrd="0" destOrd="0" presId="urn:microsoft.com/office/officeart/2005/8/layout/lProcess2"/>
    <dgm:cxn modelId="{05442C57-A2D6-4247-93F8-E2AF7D2545F7}" type="presParOf" srcId="{DA596193-BECE-4FF2-BB20-03351D049D3A}" destId="{D6742AE0-BFB9-4574-B0AE-0F02B1CDEFE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31A20CB-3FFC-4904-A350-52B1ED68B565}" type="doc">
      <dgm:prSet loTypeId="urn:microsoft.com/office/officeart/2008/layout/VerticalCircleList" loCatId="list" qsTypeId="urn:microsoft.com/office/officeart/2005/8/quickstyle/3d4#2" qsCatId="3D" csTypeId="urn:microsoft.com/office/officeart/2005/8/colors/accent1_5#1" csCatId="accent1" phldr="1"/>
      <dgm:spPr/>
      <dgm:t>
        <a:bodyPr/>
        <a:lstStyle/>
        <a:p>
          <a:endParaRPr lang="zh-CN" altLang="en-US"/>
        </a:p>
      </dgm:t>
    </dgm:pt>
    <dgm:pt modelId="{129276AD-208E-4C1E-A0FD-25A2A4AE8FD3}">
      <dgm:prSet custT="1"/>
      <dgm:spPr/>
      <dgm:t>
        <a:bodyPr/>
        <a:lstStyle/>
        <a:p>
          <a:pPr rtl="0"/>
          <a:r>
            <a:rPr lang="zh-CN" altLang="en-US" sz="2400" b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安全发展、绿色发展</a:t>
          </a:r>
          <a:endParaRPr lang="zh-CN" altLang="en-US" sz="2400" b="0" dirty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8591348-514B-4359-B63C-AC17B480E020}" type="parTrans" cxnId="{CF3E2517-4950-43F6-812B-CF67B6A98B28}">
      <dgm:prSet/>
      <dgm:spPr/>
      <dgm:t>
        <a:bodyPr/>
        <a:lstStyle/>
        <a:p>
          <a:endParaRPr lang="zh-CN" altLang="en-US" sz="1100" b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20BA649-5088-4D20-8B72-37AC09D7F114}" type="sibTrans" cxnId="{CF3E2517-4950-43F6-812B-CF67B6A98B28}">
      <dgm:prSet/>
      <dgm:spPr/>
      <dgm:t>
        <a:bodyPr/>
        <a:lstStyle/>
        <a:p>
          <a:endParaRPr lang="zh-CN" altLang="en-US" sz="1100" b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F4A2C54-11A9-4E07-AE09-D49CF0C6D690}">
      <dgm:prSet custT="1"/>
      <dgm:spPr/>
      <dgm:t>
        <a:bodyPr/>
        <a:lstStyle/>
        <a:p>
          <a:pPr rtl="0"/>
          <a:r>
            <a:rPr lang="zh-CN" altLang="en-US" sz="2400" b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人的生命高于一切</a:t>
          </a:r>
          <a:endParaRPr lang="zh-CN" altLang="en-US" sz="2400" b="0" dirty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4EB18B6-FFF2-4FF8-890C-9E38C3B1A203}" type="parTrans" cxnId="{81AB0F01-B0F9-4749-AF5E-1B35DDF80FC7}">
      <dgm:prSet/>
      <dgm:spPr/>
      <dgm:t>
        <a:bodyPr/>
        <a:lstStyle/>
        <a:p>
          <a:endParaRPr lang="zh-CN" altLang="en-US" sz="1100" b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FE9DB94-BA8A-467E-BF7A-A8DD5643A19E}" type="sibTrans" cxnId="{81AB0F01-B0F9-4749-AF5E-1B35DDF80FC7}">
      <dgm:prSet/>
      <dgm:spPr/>
      <dgm:t>
        <a:bodyPr/>
        <a:lstStyle/>
        <a:p>
          <a:endParaRPr lang="zh-CN" altLang="en-US" sz="1100" b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279501-876E-4273-A0E3-5514DB4BDCCB}">
      <dgm:prSet custT="1"/>
      <dgm:spPr/>
      <dgm:t>
        <a:bodyPr/>
        <a:lstStyle/>
        <a:p>
          <a:pPr rtl="0"/>
          <a:r>
            <a:rPr lang="zh-CN" altLang="en-US" sz="2400" b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底线思维</a:t>
          </a:r>
          <a:endParaRPr lang="zh-CN" altLang="en-US" sz="2400" b="0" dirty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0EE7CE9-9EF1-4B9B-8A2F-E548E8743552}" type="parTrans" cxnId="{B62477BD-14DC-4FF7-88A9-FEE2E43CDCFA}">
      <dgm:prSet/>
      <dgm:spPr/>
      <dgm:t>
        <a:bodyPr/>
        <a:lstStyle/>
        <a:p>
          <a:endParaRPr lang="zh-CN" altLang="en-US" sz="1100" b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4CD107-78F0-4E18-89E5-35EEA3257777}" type="sibTrans" cxnId="{B62477BD-14DC-4FF7-88A9-FEE2E43CDCFA}">
      <dgm:prSet/>
      <dgm:spPr/>
      <dgm:t>
        <a:bodyPr/>
        <a:lstStyle/>
        <a:p>
          <a:endParaRPr lang="zh-CN" altLang="en-US" sz="1100" b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02187BD-E7FE-4D5F-A2A7-0310BD61E570}">
      <dgm:prSet custT="1"/>
      <dgm:spPr/>
      <dgm:t>
        <a:bodyPr/>
        <a:lstStyle/>
        <a:p>
          <a:pPr rtl="0"/>
          <a:r>
            <a:rPr lang="zh-CN" altLang="en-US" sz="2400" b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体系思维</a:t>
          </a:r>
          <a:endParaRPr lang="zh-CN" altLang="en-US" sz="2400" b="0" dirty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5714A1D-8F8E-4ED9-8935-2CDB18D1D8F3}" type="parTrans" cxnId="{9C4E6167-0A05-41F9-B2B4-5F53A6F57314}">
      <dgm:prSet/>
      <dgm:spPr/>
      <dgm:t>
        <a:bodyPr/>
        <a:lstStyle/>
        <a:p>
          <a:endParaRPr lang="zh-CN" altLang="en-US" sz="1100" b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B6934A9-C425-4376-875C-A033DF4C3EE7}" type="sibTrans" cxnId="{9C4E6167-0A05-41F9-B2B4-5F53A6F57314}">
      <dgm:prSet/>
      <dgm:spPr/>
      <dgm:t>
        <a:bodyPr/>
        <a:lstStyle/>
        <a:p>
          <a:endParaRPr lang="zh-CN" altLang="en-US" sz="1100" b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1682057-5489-4994-8D47-73DBC860BCBB}" type="pres">
      <dgm:prSet presAssocID="{231A20CB-3FFC-4904-A350-52B1ED68B565}" presName="Name0" presStyleCnt="0">
        <dgm:presLayoutVars>
          <dgm:dir/>
        </dgm:presLayoutVars>
      </dgm:prSet>
      <dgm:spPr/>
    </dgm:pt>
    <dgm:pt modelId="{C74DF8FB-D3EF-4141-A943-C541D086AE43}" type="pres">
      <dgm:prSet presAssocID="{129276AD-208E-4C1E-A0FD-25A2A4AE8FD3}" presName="noChildren" presStyleCnt="0"/>
      <dgm:spPr/>
    </dgm:pt>
    <dgm:pt modelId="{C3952501-85EC-4901-973A-C3C1F985E044}" type="pres">
      <dgm:prSet presAssocID="{129276AD-208E-4C1E-A0FD-25A2A4AE8FD3}" presName="gap" presStyleCnt="0"/>
      <dgm:spPr/>
    </dgm:pt>
    <dgm:pt modelId="{A37F6FCE-01A2-4105-9E27-9E6637AE0EA2}" type="pres">
      <dgm:prSet presAssocID="{129276AD-208E-4C1E-A0FD-25A2A4AE8FD3}" presName="medCircle2" presStyleLbl="vennNode1" presStyleIdx="0" presStyleCnt="4"/>
      <dgm:spPr/>
    </dgm:pt>
    <dgm:pt modelId="{05CA170E-9A5E-4D76-BFFA-C9B98B3016C6}" type="pres">
      <dgm:prSet presAssocID="{129276AD-208E-4C1E-A0FD-25A2A4AE8FD3}" presName="txLvlOnly1" presStyleLbl="revTx" presStyleIdx="0" presStyleCnt="4" custScaleX="66091" custLinFactNeighborX="-3800"/>
      <dgm:spPr/>
    </dgm:pt>
    <dgm:pt modelId="{ACBA6C63-669C-4BA2-85C7-D2C9B4299A63}" type="pres">
      <dgm:prSet presAssocID="{EF4A2C54-11A9-4E07-AE09-D49CF0C6D690}" presName="noChildren" presStyleCnt="0"/>
      <dgm:spPr/>
    </dgm:pt>
    <dgm:pt modelId="{AFCE5238-0718-4D3A-948D-90CCCB2D4DF2}" type="pres">
      <dgm:prSet presAssocID="{EF4A2C54-11A9-4E07-AE09-D49CF0C6D690}" presName="gap" presStyleCnt="0"/>
      <dgm:spPr/>
    </dgm:pt>
    <dgm:pt modelId="{5C6EAA5D-3F3E-4E8C-89AC-67E45E0ADAFD}" type="pres">
      <dgm:prSet presAssocID="{EF4A2C54-11A9-4E07-AE09-D49CF0C6D690}" presName="medCircle2" presStyleLbl="vennNode1" presStyleIdx="1" presStyleCnt="4"/>
      <dgm:spPr/>
    </dgm:pt>
    <dgm:pt modelId="{09587098-E7C9-4D2D-8E4A-D3B5A0940345}" type="pres">
      <dgm:prSet presAssocID="{EF4A2C54-11A9-4E07-AE09-D49CF0C6D690}" presName="txLvlOnly1" presStyleLbl="revTx" presStyleIdx="1" presStyleCnt="4" custScaleX="66091" custLinFactNeighborX="-3800"/>
      <dgm:spPr/>
    </dgm:pt>
    <dgm:pt modelId="{CE07E165-41F5-4267-BD43-201AADEB09A8}" type="pres">
      <dgm:prSet presAssocID="{C8279501-876E-4273-A0E3-5514DB4BDCCB}" presName="noChildren" presStyleCnt="0"/>
      <dgm:spPr/>
    </dgm:pt>
    <dgm:pt modelId="{BC56FCB0-D191-4FB8-B4F7-55D00D7CD00F}" type="pres">
      <dgm:prSet presAssocID="{C8279501-876E-4273-A0E3-5514DB4BDCCB}" presName="gap" presStyleCnt="0"/>
      <dgm:spPr/>
    </dgm:pt>
    <dgm:pt modelId="{B2623A41-83E7-47E9-94A4-8833B3D2D3D0}" type="pres">
      <dgm:prSet presAssocID="{C8279501-876E-4273-A0E3-5514DB4BDCCB}" presName="medCircle2" presStyleLbl="vennNode1" presStyleIdx="2" presStyleCnt="4"/>
      <dgm:spPr/>
    </dgm:pt>
    <dgm:pt modelId="{12AA7F23-B215-4E0C-9D3B-0BE0D27708C3}" type="pres">
      <dgm:prSet presAssocID="{C8279501-876E-4273-A0E3-5514DB4BDCCB}" presName="txLvlOnly1" presStyleLbl="revTx" presStyleIdx="2" presStyleCnt="4" custScaleX="66091" custLinFactNeighborX="-3800"/>
      <dgm:spPr/>
    </dgm:pt>
    <dgm:pt modelId="{61DBFDAF-DA5F-42F5-9A91-C467CD8A3ED2}" type="pres">
      <dgm:prSet presAssocID="{602187BD-E7FE-4D5F-A2A7-0310BD61E570}" presName="noChildren" presStyleCnt="0"/>
      <dgm:spPr/>
    </dgm:pt>
    <dgm:pt modelId="{E8F2D5F8-6935-4346-82C1-0D1E0AE7E743}" type="pres">
      <dgm:prSet presAssocID="{602187BD-E7FE-4D5F-A2A7-0310BD61E570}" presName="gap" presStyleCnt="0"/>
      <dgm:spPr/>
    </dgm:pt>
    <dgm:pt modelId="{D292341D-EA46-4251-AE5D-BD65B02CB566}" type="pres">
      <dgm:prSet presAssocID="{602187BD-E7FE-4D5F-A2A7-0310BD61E570}" presName="medCircle2" presStyleLbl="vennNode1" presStyleIdx="3" presStyleCnt="4"/>
      <dgm:spPr/>
    </dgm:pt>
    <dgm:pt modelId="{43605BFA-1A0B-48E8-9D0F-F5C64D7CD6CE}" type="pres">
      <dgm:prSet presAssocID="{602187BD-E7FE-4D5F-A2A7-0310BD61E570}" presName="txLvlOnly1" presStyleLbl="revTx" presStyleIdx="3" presStyleCnt="4" custScaleX="66091" custLinFactNeighborX="-3800"/>
      <dgm:spPr/>
    </dgm:pt>
  </dgm:ptLst>
  <dgm:cxnLst>
    <dgm:cxn modelId="{81AB0F01-B0F9-4749-AF5E-1B35DDF80FC7}" srcId="{231A20CB-3FFC-4904-A350-52B1ED68B565}" destId="{EF4A2C54-11A9-4E07-AE09-D49CF0C6D690}" srcOrd="1" destOrd="0" parTransId="{44EB18B6-FFF2-4FF8-890C-9E38C3B1A203}" sibTransId="{9FE9DB94-BA8A-467E-BF7A-A8DD5643A19E}"/>
    <dgm:cxn modelId="{CF3E2517-4950-43F6-812B-CF67B6A98B28}" srcId="{231A20CB-3FFC-4904-A350-52B1ED68B565}" destId="{129276AD-208E-4C1E-A0FD-25A2A4AE8FD3}" srcOrd="0" destOrd="0" parTransId="{B8591348-514B-4359-B63C-AC17B480E020}" sibTransId="{120BA649-5088-4D20-8B72-37AC09D7F114}"/>
    <dgm:cxn modelId="{D96BA619-36A4-4A7D-AA42-781C80CB2BB5}" type="presOf" srcId="{EF4A2C54-11A9-4E07-AE09-D49CF0C6D690}" destId="{09587098-E7C9-4D2D-8E4A-D3B5A0940345}" srcOrd="0" destOrd="0" presId="urn:microsoft.com/office/officeart/2008/layout/VerticalCircleList"/>
    <dgm:cxn modelId="{6BC94063-F1FB-4F85-ADE2-72D21AB6B45F}" type="presOf" srcId="{129276AD-208E-4C1E-A0FD-25A2A4AE8FD3}" destId="{05CA170E-9A5E-4D76-BFFA-C9B98B3016C6}" srcOrd="0" destOrd="0" presId="urn:microsoft.com/office/officeart/2008/layout/VerticalCircleList"/>
    <dgm:cxn modelId="{9D9CB246-9175-405F-9506-AADB2870EA1B}" type="presOf" srcId="{602187BD-E7FE-4D5F-A2A7-0310BD61E570}" destId="{43605BFA-1A0B-48E8-9D0F-F5C64D7CD6CE}" srcOrd="0" destOrd="0" presId="urn:microsoft.com/office/officeart/2008/layout/VerticalCircleList"/>
    <dgm:cxn modelId="{9C4E6167-0A05-41F9-B2B4-5F53A6F57314}" srcId="{231A20CB-3FFC-4904-A350-52B1ED68B565}" destId="{602187BD-E7FE-4D5F-A2A7-0310BD61E570}" srcOrd="3" destOrd="0" parTransId="{F5714A1D-8F8E-4ED9-8935-2CDB18D1D8F3}" sibTransId="{3B6934A9-C425-4376-875C-A033DF4C3EE7}"/>
    <dgm:cxn modelId="{0073B298-696A-4332-B4FE-40D293667257}" type="presOf" srcId="{C8279501-876E-4273-A0E3-5514DB4BDCCB}" destId="{12AA7F23-B215-4E0C-9D3B-0BE0D27708C3}" srcOrd="0" destOrd="0" presId="urn:microsoft.com/office/officeart/2008/layout/VerticalCircleList"/>
    <dgm:cxn modelId="{0778C79A-113F-4001-917D-C6601D700D55}" type="presOf" srcId="{231A20CB-3FFC-4904-A350-52B1ED68B565}" destId="{E1682057-5489-4994-8D47-73DBC860BCBB}" srcOrd="0" destOrd="0" presId="urn:microsoft.com/office/officeart/2008/layout/VerticalCircleList"/>
    <dgm:cxn modelId="{B62477BD-14DC-4FF7-88A9-FEE2E43CDCFA}" srcId="{231A20CB-3FFC-4904-A350-52B1ED68B565}" destId="{C8279501-876E-4273-A0E3-5514DB4BDCCB}" srcOrd="2" destOrd="0" parTransId="{B0EE7CE9-9EF1-4B9B-8A2F-E548E8743552}" sibTransId="{C84CD107-78F0-4E18-89E5-35EEA3257777}"/>
    <dgm:cxn modelId="{8D807074-31B8-4F76-97B6-01DEDD38D414}" type="presParOf" srcId="{E1682057-5489-4994-8D47-73DBC860BCBB}" destId="{C74DF8FB-D3EF-4141-A943-C541D086AE43}" srcOrd="0" destOrd="0" presId="urn:microsoft.com/office/officeart/2008/layout/VerticalCircleList"/>
    <dgm:cxn modelId="{852180B6-DF7D-48A5-A4A6-11BB3FB5CF89}" type="presParOf" srcId="{C74DF8FB-D3EF-4141-A943-C541D086AE43}" destId="{C3952501-85EC-4901-973A-C3C1F985E044}" srcOrd="0" destOrd="0" presId="urn:microsoft.com/office/officeart/2008/layout/VerticalCircleList"/>
    <dgm:cxn modelId="{2B3B6608-8800-4A11-8B98-27FD01105A96}" type="presParOf" srcId="{C74DF8FB-D3EF-4141-A943-C541D086AE43}" destId="{A37F6FCE-01A2-4105-9E27-9E6637AE0EA2}" srcOrd="1" destOrd="0" presId="urn:microsoft.com/office/officeart/2008/layout/VerticalCircleList"/>
    <dgm:cxn modelId="{AB7F9FCA-EF23-4FE0-964E-DAD3206D7152}" type="presParOf" srcId="{C74DF8FB-D3EF-4141-A943-C541D086AE43}" destId="{05CA170E-9A5E-4D76-BFFA-C9B98B3016C6}" srcOrd="2" destOrd="0" presId="urn:microsoft.com/office/officeart/2008/layout/VerticalCircleList"/>
    <dgm:cxn modelId="{E86BE523-DAAB-45A1-B939-736D64F72319}" type="presParOf" srcId="{E1682057-5489-4994-8D47-73DBC860BCBB}" destId="{ACBA6C63-669C-4BA2-85C7-D2C9B4299A63}" srcOrd="1" destOrd="0" presId="urn:microsoft.com/office/officeart/2008/layout/VerticalCircleList"/>
    <dgm:cxn modelId="{377B1FBD-4D3C-4C0C-91C2-38A460335350}" type="presParOf" srcId="{ACBA6C63-669C-4BA2-85C7-D2C9B4299A63}" destId="{AFCE5238-0718-4D3A-948D-90CCCB2D4DF2}" srcOrd="0" destOrd="0" presId="urn:microsoft.com/office/officeart/2008/layout/VerticalCircleList"/>
    <dgm:cxn modelId="{E833A02A-3047-4C48-A70B-BBBB8BC03E43}" type="presParOf" srcId="{ACBA6C63-669C-4BA2-85C7-D2C9B4299A63}" destId="{5C6EAA5D-3F3E-4E8C-89AC-67E45E0ADAFD}" srcOrd="1" destOrd="0" presId="urn:microsoft.com/office/officeart/2008/layout/VerticalCircleList"/>
    <dgm:cxn modelId="{076DC189-7169-40DD-956F-C3DDA8C66717}" type="presParOf" srcId="{ACBA6C63-669C-4BA2-85C7-D2C9B4299A63}" destId="{09587098-E7C9-4D2D-8E4A-D3B5A0940345}" srcOrd="2" destOrd="0" presId="urn:microsoft.com/office/officeart/2008/layout/VerticalCircleList"/>
    <dgm:cxn modelId="{3F74F4C0-F092-461F-B7D9-58FE9B6D4B84}" type="presParOf" srcId="{E1682057-5489-4994-8D47-73DBC860BCBB}" destId="{CE07E165-41F5-4267-BD43-201AADEB09A8}" srcOrd="2" destOrd="0" presId="urn:microsoft.com/office/officeart/2008/layout/VerticalCircleList"/>
    <dgm:cxn modelId="{A6FCB20C-5E25-4DC9-90B4-DDEB5002E430}" type="presParOf" srcId="{CE07E165-41F5-4267-BD43-201AADEB09A8}" destId="{BC56FCB0-D191-4FB8-B4F7-55D00D7CD00F}" srcOrd="0" destOrd="0" presId="urn:microsoft.com/office/officeart/2008/layout/VerticalCircleList"/>
    <dgm:cxn modelId="{2AAFD4D4-1BC2-4926-AD79-0399F2393124}" type="presParOf" srcId="{CE07E165-41F5-4267-BD43-201AADEB09A8}" destId="{B2623A41-83E7-47E9-94A4-8833B3D2D3D0}" srcOrd="1" destOrd="0" presId="urn:microsoft.com/office/officeart/2008/layout/VerticalCircleList"/>
    <dgm:cxn modelId="{27C4220C-FF8D-4DEF-88CD-4D2898FD58FE}" type="presParOf" srcId="{CE07E165-41F5-4267-BD43-201AADEB09A8}" destId="{12AA7F23-B215-4E0C-9D3B-0BE0D27708C3}" srcOrd="2" destOrd="0" presId="urn:microsoft.com/office/officeart/2008/layout/VerticalCircleList"/>
    <dgm:cxn modelId="{A176F942-EB7B-4C4C-930F-11AAEBC586C4}" type="presParOf" srcId="{E1682057-5489-4994-8D47-73DBC860BCBB}" destId="{61DBFDAF-DA5F-42F5-9A91-C467CD8A3ED2}" srcOrd="3" destOrd="0" presId="urn:microsoft.com/office/officeart/2008/layout/VerticalCircleList"/>
    <dgm:cxn modelId="{20BEAF90-994F-4713-B7D2-0890200D0088}" type="presParOf" srcId="{61DBFDAF-DA5F-42F5-9A91-C467CD8A3ED2}" destId="{E8F2D5F8-6935-4346-82C1-0D1E0AE7E743}" srcOrd="0" destOrd="0" presId="urn:microsoft.com/office/officeart/2008/layout/VerticalCircleList"/>
    <dgm:cxn modelId="{DFFCDC28-1150-47F2-A2DB-559EB957A189}" type="presParOf" srcId="{61DBFDAF-DA5F-42F5-9A91-C467CD8A3ED2}" destId="{D292341D-EA46-4251-AE5D-BD65B02CB566}" srcOrd="1" destOrd="0" presId="urn:microsoft.com/office/officeart/2008/layout/VerticalCircleList"/>
    <dgm:cxn modelId="{05E127A0-0017-4EE1-8585-1061008155DC}" type="presParOf" srcId="{61DBFDAF-DA5F-42F5-9A91-C467CD8A3ED2}" destId="{43605BFA-1A0B-48E8-9D0F-F5C64D7CD6CE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C81470-027D-48E1-B75B-84E96563B470}" type="doc">
      <dgm:prSet loTypeId="urn:microsoft.com/office/officeart/2008/layout/LinedList" loCatId="list" qsTypeId="urn:microsoft.com/office/officeart/2005/8/quickstyle/simple2#1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3AE7513E-24EA-4015-AB00-CD575FB169D1}">
      <dgm:prSet custT="1"/>
      <dgm:spPr/>
      <dgm:t>
        <a:bodyPr anchor="ctr"/>
        <a:lstStyle/>
        <a:p>
          <a:pPr marL="180975" indent="-180975" rtl="0"/>
          <a:r>
            <a:rPr lang="en-US" altLang="zh-CN" sz="1400" b="0" dirty="0">
              <a:latin typeface="微软雅黑" panose="020B0503020204020204" pitchFamily="34" charset="-122"/>
              <a:ea typeface="微软雅黑" panose="020B0503020204020204" pitchFamily="34" charset="-122"/>
            </a:rPr>
            <a:t>1 </a:t>
          </a:r>
          <a:r>
            <a:rPr lang="zh-CN" altLang="en-US" sz="1400" b="0" dirty="0">
              <a:latin typeface="微软雅黑" panose="020B0503020204020204" pitchFamily="34" charset="-122"/>
              <a:ea typeface="微软雅黑" panose="020B0503020204020204" pitchFamily="34" charset="-122"/>
            </a:rPr>
            <a:t>纳入党组织、行政部门总体工作目标；</a:t>
          </a:r>
        </a:p>
      </dgm:t>
    </dgm:pt>
    <dgm:pt modelId="{672133C1-10F9-4555-86A8-776A68160A69}" type="parTrans" cxnId="{86C26F00-A1C5-46E4-A8F3-D46EB993F444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417216D-0B5E-44DF-84AD-202A31925630}" type="sibTrans" cxnId="{86C26F00-A1C5-46E4-A8F3-D46EB993F444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846EA34-A1E2-4634-BD90-5638F336AD26}">
      <dgm:prSet custT="1"/>
      <dgm:spPr/>
      <dgm:t>
        <a:bodyPr anchor="ctr"/>
        <a:lstStyle/>
        <a:p>
          <a:pPr marL="180975" indent="-180975" rtl="0"/>
          <a:r>
            <a:rPr lang="en-US" altLang="zh-CN" sz="1400" b="0" dirty="0">
              <a:latin typeface="微软雅黑" panose="020B0503020204020204" pitchFamily="34" charset="-122"/>
              <a:ea typeface="微软雅黑" panose="020B0503020204020204" pitchFamily="34" charset="-122"/>
            </a:rPr>
            <a:t>4 </a:t>
          </a:r>
          <a:r>
            <a:rPr lang="zh-CN" altLang="en-US" sz="1400" b="0" dirty="0">
              <a:latin typeface="微软雅黑" panose="020B0503020204020204" pitchFamily="34" charset="-122"/>
              <a:ea typeface="微软雅黑" panose="020B0503020204020204" pitchFamily="34" charset="-122"/>
            </a:rPr>
            <a:t>制定安全环保责任履职清单，逐层分解落实；</a:t>
          </a:r>
        </a:p>
      </dgm:t>
    </dgm:pt>
    <dgm:pt modelId="{60C8BC3F-DE1F-4CA6-9050-E49553E56406}" type="parTrans" cxnId="{E9774B7F-97DD-4266-B72F-FCFA56060D68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15AA4CA-A4B7-45B0-9A09-22B5994EA2BA}" type="sibTrans" cxnId="{E9774B7F-97DD-4266-B72F-FCFA56060D68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AF1AFFA-EC02-4241-B403-90464D72A896}">
      <dgm:prSet custT="1"/>
      <dgm:spPr/>
      <dgm:t>
        <a:bodyPr anchor="ctr"/>
        <a:lstStyle/>
        <a:p>
          <a:pPr marL="180975" indent="-180975" rtl="0"/>
          <a:r>
            <a:rPr lang="en-US" altLang="zh-CN" sz="1400" b="0" dirty="0">
              <a:latin typeface="微软雅黑" panose="020B0503020204020204" pitchFamily="34" charset="-122"/>
              <a:ea typeface="微软雅黑" panose="020B0503020204020204" pitchFamily="34" charset="-122"/>
            </a:rPr>
            <a:t>5 </a:t>
          </a:r>
          <a:r>
            <a:rPr lang="zh-CN" altLang="zh-CN" sz="1400" b="0" dirty="0">
              <a:latin typeface="微软雅黑" panose="020B0503020204020204" pitchFamily="34" charset="-122"/>
              <a:ea typeface="微软雅黑" panose="020B0503020204020204" pitchFamily="34" charset="-122"/>
            </a:rPr>
            <a:t>每年进行二次履职考核，年中</a:t>
          </a:r>
          <a:r>
            <a:rPr lang="zh-CN" altLang="en-US" sz="1400" b="0" dirty="0"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zh-CN" altLang="zh-CN" sz="1400" b="0" dirty="0">
              <a:latin typeface="微软雅黑" panose="020B0503020204020204" pitchFamily="34" charset="-122"/>
              <a:ea typeface="微软雅黑" panose="020B0503020204020204" pitchFamily="34" charset="-122"/>
            </a:rPr>
            <a:t>年终</a:t>
          </a:r>
          <a:r>
            <a:rPr lang="zh-CN" altLang="en-US" sz="1400" b="0" dirty="0">
              <a:latin typeface="微软雅黑" panose="020B0503020204020204" pitchFamily="34" charset="-122"/>
              <a:ea typeface="微软雅黑" panose="020B0503020204020204" pitchFamily="34" charset="-122"/>
            </a:rPr>
            <a:t>各</a:t>
          </a:r>
          <a:r>
            <a:rPr lang="zh-CN" altLang="zh-CN" sz="1400" b="0" dirty="0">
              <a:latin typeface="微软雅黑" panose="020B0503020204020204" pitchFamily="34" charset="-122"/>
              <a:ea typeface="微软雅黑" panose="020B0503020204020204" pitchFamily="34" charset="-122"/>
            </a:rPr>
            <a:t>考核</a:t>
          </a:r>
          <a:r>
            <a:rPr lang="zh-CN" altLang="en-US" sz="1400" b="0" dirty="0">
              <a:latin typeface="微软雅黑" panose="020B0503020204020204" pitchFamily="34" charset="-122"/>
              <a:ea typeface="微软雅黑" panose="020B0503020204020204" pitchFamily="34" charset="-122"/>
            </a:rPr>
            <a:t>一次。</a:t>
          </a:r>
          <a:endParaRPr lang="zh-CN" sz="14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937678F-4358-420E-BC7B-E7614A207447}" type="parTrans" cxnId="{A826F844-77D1-4117-B25C-9F78883C7886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535A41B-6347-4308-B9FD-C54D783184DC}" type="sibTrans" cxnId="{A826F844-77D1-4117-B25C-9F78883C7886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287A256-2FBC-41B7-9687-0FD9EB99419E}">
      <dgm:prSet custT="1"/>
      <dgm:spPr/>
      <dgm:t>
        <a:bodyPr anchor="ctr"/>
        <a:lstStyle/>
        <a:p>
          <a:pPr marL="180975" indent="-180975" rtl="0"/>
          <a:r>
            <a:rPr lang="en-US" altLang="zh-CN" sz="1400" b="0" dirty="0">
              <a:latin typeface="微软雅黑" panose="020B0503020204020204" pitchFamily="34" charset="-122"/>
              <a:ea typeface="微软雅黑" panose="020B0503020204020204" pitchFamily="34" charset="-122"/>
            </a:rPr>
            <a:t>3 </a:t>
          </a:r>
          <a:r>
            <a:rPr lang="zh-CN" altLang="en-US" sz="1400" b="0" dirty="0">
              <a:latin typeface="微软雅黑" panose="020B0503020204020204" pitchFamily="34" charset="-122"/>
              <a:ea typeface="微软雅黑" panose="020B0503020204020204" pitchFamily="34" charset="-122"/>
            </a:rPr>
            <a:t>同时规划、同时部署、同时考核、同时推进、同时落实；</a:t>
          </a:r>
        </a:p>
      </dgm:t>
    </dgm:pt>
    <dgm:pt modelId="{2A2B4DA6-EF47-4C1C-8F22-0F6B60AF2A20}" type="parTrans" cxnId="{3ADFDF36-6A6C-4954-BDA3-A877FD5BA905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5728466-ACC7-4C7B-AC30-A652D3EC189A}" type="sibTrans" cxnId="{3ADFDF36-6A6C-4954-BDA3-A877FD5BA905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654097E-E892-4777-8EDA-3AD5D0551DCD}">
      <dgm:prSet custT="1"/>
      <dgm:spPr/>
      <dgm:t>
        <a:bodyPr anchor="ctr"/>
        <a:lstStyle/>
        <a:p>
          <a:pPr marL="180975" indent="-180975" rtl="0"/>
          <a:r>
            <a:rPr lang="en-US" altLang="zh-CN" sz="1400" b="0" dirty="0">
              <a:latin typeface="微软雅黑" panose="020B0503020204020204" pitchFamily="34" charset="-122"/>
              <a:ea typeface="微软雅黑" panose="020B0503020204020204" pitchFamily="34" charset="-122"/>
            </a:rPr>
            <a:t>2 </a:t>
          </a:r>
          <a:r>
            <a:rPr lang="zh-CN" altLang="en-US" sz="1400" b="0" dirty="0">
              <a:latin typeface="微软雅黑" panose="020B0503020204020204" pitchFamily="34" charset="-122"/>
              <a:ea typeface="微软雅黑" panose="020B0503020204020204" pitchFamily="34" charset="-122"/>
            </a:rPr>
            <a:t>各级党政主要负责人为安全生产环境保护第一责任人；</a:t>
          </a:r>
        </a:p>
      </dgm:t>
    </dgm:pt>
    <dgm:pt modelId="{D1A43F3F-218A-4BB5-9B91-F5B0E9A68373}" type="parTrans" cxnId="{3C7509D3-170B-478B-BE48-6A5F550540A5}">
      <dgm:prSet/>
      <dgm:spPr/>
      <dgm:t>
        <a:bodyPr/>
        <a:lstStyle/>
        <a:p>
          <a:endParaRPr lang="zh-CN" altLang="en-US" sz="1400"/>
        </a:p>
      </dgm:t>
    </dgm:pt>
    <dgm:pt modelId="{FD94D2DA-D312-4FC3-8862-E3344A895C5B}" type="sibTrans" cxnId="{3C7509D3-170B-478B-BE48-6A5F550540A5}">
      <dgm:prSet/>
      <dgm:spPr/>
      <dgm:t>
        <a:bodyPr/>
        <a:lstStyle/>
        <a:p>
          <a:endParaRPr lang="zh-CN" altLang="en-US" sz="1400"/>
        </a:p>
      </dgm:t>
    </dgm:pt>
    <dgm:pt modelId="{399B073A-093B-47B2-9C5B-5AECE262D3E1}" type="pres">
      <dgm:prSet presAssocID="{17C81470-027D-48E1-B75B-84E96563B470}" presName="vert0" presStyleCnt="0">
        <dgm:presLayoutVars>
          <dgm:dir/>
          <dgm:animOne val="branch"/>
          <dgm:animLvl val="lvl"/>
        </dgm:presLayoutVars>
      </dgm:prSet>
      <dgm:spPr/>
    </dgm:pt>
    <dgm:pt modelId="{887F7E84-4A4A-426C-A4CB-0BDDA50EFC1C}" type="pres">
      <dgm:prSet presAssocID="{3AE7513E-24EA-4015-AB00-CD575FB169D1}" presName="thickLine" presStyleLbl="alignNode1" presStyleIdx="0" presStyleCnt="5"/>
      <dgm:spPr/>
    </dgm:pt>
    <dgm:pt modelId="{F3E51B2A-D7CB-4F78-A569-725EE226A362}" type="pres">
      <dgm:prSet presAssocID="{3AE7513E-24EA-4015-AB00-CD575FB169D1}" presName="horz1" presStyleCnt="0"/>
      <dgm:spPr/>
    </dgm:pt>
    <dgm:pt modelId="{A662975F-B1F5-49F3-BD6B-7DDF4F99D117}" type="pres">
      <dgm:prSet presAssocID="{3AE7513E-24EA-4015-AB00-CD575FB169D1}" presName="tx1" presStyleLbl="revTx" presStyleIdx="0" presStyleCnt="5"/>
      <dgm:spPr/>
    </dgm:pt>
    <dgm:pt modelId="{BDB91163-AE67-48BF-8931-BEE70F2E900A}" type="pres">
      <dgm:prSet presAssocID="{3AE7513E-24EA-4015-AB00-CD575FB169D1}" presName="vert1" presStyleCnt="0"/>
      <dgm:spPr/>
    </dgm:pt>
    <dgm:pt modelId="{D91CBF05-043A-4DA6-B287-EB532F9E4D1C}" type="pres">
      <dgm:prSet presAssocID="{1654097E-E892-4777-8EDA-3AD5D0551DCD}" presName="thickLine" presStyleLbl="alignNode1" presStyleIdx="1" presStyleCnt="5"/>
      <dgm:spPr/>
    </dgm:pt>
    <dgm:pt modelId="{F6279FE5-9067-4B39-9328-72B491ED3314}" type="pres">
      <dgm:prSet presAssocID="{1654097E-E892-4777-8EDA-3AD5D0551DCD}" presName="horz1" presStyleCnt="0"/>
      <dgm:spPr/>
    </dgm:pt>
    <dgm:pt modelId="{B813A89A-8EA2-4296-BA57-3430AE6B4CD6}" type="pres">
      <dgm:prSet presAssocID="{1654097E-E892-4777-8EDA-3AD5D0551DCD}" presName="tx1" presStyleLbl="revTx" presStyleIdx="1" presStyleCnt="5"/>
      <dgm:spPr/>
    </dgm:pt>
    <dgm:pt modelId="{62006FE3-885B-472B-8928-6ECADE953474}" type="pres">
      <dgm:prSet presAssocID="{1654097E-E892-4777-8EDA-3AD5D0551DCD}" presName="vert1" presStyleCnt="0"/>
      <dgm:spPr/>
    </dgm:pt>
    <dgm:pt modelId="{AD777D1B-838F-49B1-B9A2-8D1B93B99071}" type="pres">
      <dgm:prSet presAssocID="{7287A256-2FBC-41B7-9687-0FD9EB99419E}" presName="thickLine" presStyleLbl="alignNode1" presStyleIdx="2" presStyleCnt="5"/>
      <dgm:spPr/>
    </dgm:pt>
    <dgm:pt modelId="{B50A2687-82F5-4616-AC36-07E560FEDC36}" type="pres">
      <dgm:prSet presAssocID="{7287A256-2FBC-41B7-9687-0FD9EB99419E}" presName="horz1" presStyleCnt="0"/>
      <dgm:spPr/>
    </dgm:pt>
    <dgm:pt modelId="{3C2EC346-4CCB-490E-968E-09EEF102DD6B}" type="pres">
      <dgm:prSet presAssocID="{7287A256-2FBC-41B7-9687-0FD9EB99419E}" presName="tx1" presStyleLbl="revTx" presStyleIdx="2" presStyleCnt="5"/>
      <dgm:spPr/>
    </dgm:pt>
    <dgm:pt modelId="{16F5A66D-4111-40BE-B7E7-FD2C1B232B79}" type="pres">
      <dgm:prSet presAssocID="{7287A256-2FBC-41B7-9687-0FD9EB99419E}" presName="vert1" presStyleCnt="0"/>
      <dgm:spPr/>
    </dgm:pt>
    <dgm:pt modelId="{00216E5D-F076-47F8-A47A-2EA242A6F040}" type="pres">
      <dgm:prSet presAssocID="{D846EA34-A1E2-4634-BD90-5638F336AD26}" presName="thickLine" presStyleLbl="alignNode1" presStyleIdx="3" presStyleCnt="5"/>
      <dgm:spPr/>
    </dgm:pt>
    <dgm:pt modelId="{58675733-F543-416A-AED9-37B64AB0E681}" type="pres">
      <dgm:prSet presAssocID="{D846EA34-A1E2-4634-BD90-5638F336AD26}" presName="horz1" presStyleCnt="0"/>
      <dgm:spPr/>
    </dgm:pt>
    <dgm:pt modelId="{06B58935-7E68-4686-8B82-E0277D06B739}" type="pres">
      <dgm:prSet presAssocID="{D846EA34-A1E2-4634-BD90-5638F336AD26}" presName="tx1" presStyleLbl="revTx" presStyleIdx="3" presStyleCnt="5"/>
      <dgm:spPr/>
    </dgm:pt>
    <dgm:pt modelId="{573160DC-625E-439F-B8CB-7F307AFFF3E0}" type="pres">
      <dgm:prSet presAssocID="{D846EA34-A1E2-4634-BD90-5638F336AD26}" presName="vert1" presStyleCnt="0"/>
      <dgm:spPr/>
    </dgm:pt>
    <dgm:pt modelId="{029A5559-1E19-4C74-AFA4-426A0A0B4125}" type="pres">
      <dgm:prSet presAssocID="{DAF1AFFA-EC02-4241-B403-90464D72A896}" presName="thickLine" presStyleLbl="alignNode1" presStyleIdx="4" presStyleCnt="5"/>
      <dgm:spPr/>
    </dgm:pt>
    <dgm:pt modelId="{3A124967-D846-49EB-B409-1439A7031963}" type="pres">
      <dgm:prSet presAssocID="{DAF1AFFA-EC02-4241-B403-90464D72A896}" presName="horz1" presStyleCnt="0"/>
      <dgm:spPr/>
    </dgm:pt>
    <dgm:pt modelId="{909615F2-8241-4ADA-8500-8D9391CE95D0}" type="pres">
      <dgm:prSet presAssocID="{DAF1AFFA-EC02-4241-B403-90464D72A896}" presName="tx1" presStyleLbl="revTx" presStyleIdx="4" presStyleCnt="5"/>
      <dgm:spPr/>
    </dgm:pt>
    <dgm:pt modelId="{DB0F33B9-0F26-4916-BED6-6B1E97471CD5}" type="pres">
      <dgm:prSet presAssocID="{DAF1AFFA-EC02-4241-B403-90464D72A896}" presName="vert1" presStyleCnt="0"/>
      <dgm:spPr/>
    </dgm:pt>
  </dgm:ptLst>
  <dgm:cxnLst>
    <dgm:cxn modelId="{86C26F00-A1C5-46E4-A8F3-D46EB993F444}" srcId="{17C81470-027D-48E1-B75B-84E96563B470}" destId="{3AE7513E-24EA-4015-AB00-CD575FB169D1}" srcOrd="0" destOrd="0" parTransId="{672133C1-10F9-4555-86A8-776A68160A69}" sibTransId="{3417216D-0B5E-44DF-84AD-202A31925630}"/>
    <dgm:cxn modelId="{E2C8132D-705D-49E7-A584-E0C3FADE7BE8}" type="presOf" srcId="{D846EA34-A1E2-4634-BD90-5638F336AD26}" destId="{06B58935-7E68-4686-8B82-E0277D06B739}" srcOrd="0" destOrd="0" presId="urn:microsoft.com/office/officeart/2008/layout/LinedList"/>
    <dgm:cxn modelId="{3ADFDF36-6A6C-4954-BDA3-A877FD5BA905}" srcId="{17C81470-027D-48E1-B75B-84E96563B470}" destId="{7287A256-2FBC-41B7-9687-0FD9EB99419E}" srcOrd="2" destOrd="0" parTransId="{2A2B4DA6-EF47-4C1C-8F22-0F6B60AF2A20}" sibTransId="{45728466-ACC7-4C7B-AC30-A652D3EC189A}"/>
    <dgm:cxn modelId="{07B19438-1E6D-4FCD-92A2-8E89DF83AE4A}" type="presOf" srcId="{3AE7513E-24EA-4015-AB00-CD575FB169D1}" destId="{A662975F-B1F5-49F3-BD6B-7DDF4F99D117}" srcOrd="0" destOrd="0" presId="urn:microsoft.com/office/officeart/2008/layout/LinedList"/>
    <dgm:cxn modelId="{DD6A7B5B-6CF6-4FB0-84A5-05BB62F03B27}" type="presOf" srcId="{17C81470-027D-48E1-B75B-84E96563B470}" destId="{399B073A-093B-47B2-9C5B-5AECE262D3E1}" srcOrd="0" destOrd="0" presId="urn:microsoft.com/office/officeart/2008/layout/LinedList"/>
    <dgm:cxn modelId="{A826F844-77D1-4117-B25C-9F78883C7886}" srcId="{17C81470-027D-48E1-B75B-84E96563B470}" destId="{DAF1AFFA-EC02-4241-B403-90464D72A896}" srcOrd="4" destOrd="0" parTransId="{9937678F-4358-420E-BC7B-E7614A207447}" sibTransId="{B535A41B-6347-4308-B9FD-C54D783184DC}"/>
    <dgm:cxn modelId="{ECECF547-1B83-408D-9090-66B4E947213B}" type="presOf" srcId="{7287A256-2FBC-41B7-9687-0FD9EB99419E}" destId="{3C2EC346-4CCB-490E-968E-09EEF102DD6B}" srcOrd="0" destOrd="0" presId="urn:microsoft.com/office/officeart/2008/layout/LinedList"/>
    <dgm:cxn modelId="{E4D8A672-D0C1-4A04-899D-983DF982C6CA}" type="presOf" srcId="{DAF1AFFA-EC02-4241-B403-90464D72A896}" destId="{909615F2-8241-4ADA-8500-8D9391CE95D0}" srcOrd="0" destOrd="0" presId="urn:microsoft.com/office/officeart/2008/layout/LinedList"/>
    <dgm:cxn modelId="{E9774B7F-97DD-4266-B72F-FCFA56060D68}" srcId="{17C81470-027D-48E1-B75B-84E96563B470}" destId="{D846EA34-A1E2-4634-BD90-5638F336AD26}" srcOrd="3" destOrd="0" parTransId="{60C8BC3F-DE1F-4CA6-9050-E49553E56406}" sibTransId="{F15AA4CA-A4B7-45B0-9A09-22B5994EA2BA}"/>
    <dgm:cxn modelId="{70994F9D-F18F-4F5E-82B9-F6E943D5CCFD}" type="presOf" srcId="{1654097E-E892-4777-8EDA-3AD5D0551DCD}" destId="{B813A89A-8EA2-4296-BA57-3430AE6B4CD6}" srcOrd="0" destOrd="0" presId="urn:microsoft.com/office/officeart/2008/layout/LinedList"/>
    <dgm:cxn modelId="{3C7509D3-170B-478B-BE48-6A5F550540A5}" srcId="{17C81470-027D-48E1-B75B-84E96563B470}" destId="{1654097E-E892-4777-8EDA-3AD5D0551DCD}" srcOrd="1" destOrd="0" parTransId="{D1A43F3F-218A-4BB5-9B91-F5B0E9A68373}" sibTransId="{FD94D2DA-D312-4FC3-8862-E3344A895C5B}"/>
    <dgm:cxn modelId="{F70F2790-7588-4DF2-852C-CE06BF28F3AA}" type="presParOf" srcId="{399B073A-093B-47B2-9C5B-5AECE262D3E1}" destId="{887F7E84-4A4A-426C-A4CB-0BDDA50EFC1C}" srcOrd="0" destOrd="0" presId="urn:microsoft.com/office/officeart/2008/layout/LinedList"/>
    <dgm:cxn modelId="{350D7505-8EEC-4E2E-88F3-5373AB51B951}" type="presParOf" srcId="{399B073A-093B-47B2-9C5B-5AECE262D3E1}" destId="{F3E51B2A-D7CB-4F78-A569-725EE226A362}" srcOrd="1" destOrd="0" presId="urn:microsoft.com/office/officeart/2008/layout/LinedList"/>
    <dgm:cxn modelId="{387CE6D7-0FEB-479D-85F6-EBC0C597EBDE}" type="presParOf" srcId="{F3E51B2A-D7CB-4F78-A569-725EE226A362}" destId="{A662975F-B1F5-49F3-BD6B-7DDF4F99D117}" srcOrd="0" destOrd="0" presId="urn:microsoft.com/office/officeart/2008/layout/LinedList"/>
    <dgm:cxn modelId="{0416466A-EF15-4708-AFDD-423B2EBE73DB}" type="presParOf" srcId="{F3E51B2A-D7CB-4F78-A569-725EE226A362}" destId="{BDB91163-AE67-48BF-8931-BEE70F2E900A}" srcOrd="1" destOrd="0" presId="urn:microsoft.com/office/officeart/2008/layout/LinedList"/>
    <dgm:cxn modelId="{1C75B38F-1C65-4216-9B20-0721E4A45ABF}" type="presParOf" srcId="{399B073A-093B-47B2-9C5B-5AECE262D3E1}" destId="{D91CBF05-043A-4DA6-B287-EB532F9E4D1C}" srcOrd="2" destOrd="0" presId="urn:microsoft.com/office/officeart/2008/layout/LinedList"/>
    <dgm:cxn modelId="{D1B27065-F92E-4318-A3C8-F9688EAF7600}" type="presParOf" srcId="{399B073A-093B-47B2-9C5B-5AECE262D3E1}" destId="{F6279FE5-9067-4B39-9328-72B491ED3314}" srcOrd="3" destOrd="0" presId="urn:microsoft.com/office/officeart/2008/layout/LinedList"/>
    <dgm:cxn modelId="{600B32FD-04CC-4730-AACA-D3D85688E2E6}" type="presParOf" srcId="{F6279FE5-9067-4B39-9328-72B491ED3314}" destId="{B813A89A-8EA2-4296-BA57-3430AE6B4CD6}" srcOrd="0" destOrd="0" presId="urn:microsoft.com/office/officeart/2008/layout/LinedList"/>
    <dgm:cxn modelId="{8535388E-B03B-4A26-A3E5-D4343608B4B1}" type="presParOf" srcId="{F6279FE5-9067-4B39-9328-72B491ED3314}" destId="{62006FE3-885B-472B-8928-6ECADE953474}" srcOrd="1" destOrd="0" presId="urn:microsoft.com/office/officeart/2008/layout/LinedList"/>
    <dgm:cxn modelId="{AF0C7112-4B4A-41BE-BAE3-6E0B227033E3}" type="presParOf" srcId="{399B073A-093B-47B2-9C5B-5AECE262D3E1}" destId="{AD777D1B-838F-49B1-B9A2-8D1B93B99071}" srcOrd="4" destOrd="0" presId="urn:microsoft.com/office/officeart/2008/layout/LinedList"/>
    <dgm:cxn modelId="{83099AF4-83FC-4125-938A-95D5B057BC1A}" type="presParOf" srcId="{399B073A-093B-47B2-9C5B-5AECE262D3E1}" destId="{B50A2687-82F5-4616-AC36-07E560FEDC36}" srcOrd="5" destOrd="0" presId="urn:microsoft.com/office/officeart/2008/layout/LinedList"/>
    <dgm:cxn modelId="{E39AB2B7-A756-4B43-BAEE-3A56D1E2F2F2}" type="presParOf" srcId="{B50A2687-82F5-4616-AC36-07E560FEDC36}" destId="{3C2EC346-4CCB-490E-968E-09EEF102DD6B}" srcOrd="0" destOrd="0" presId="urn:microsoft.com/office/officeart/2008/layout/LinedList"/>
    <dgm:cxn modelId="{A0B88741-5BFD-4DBE-8930-F6E0AE17F1C7}" type="presParOf" srcId="{B50A2687-82F5-4616-AC36-07E560FEDC36}" destId="{16F5A66D-4111-40BE-B7E7-FD2C1B232B79}" srcOrd="1" destOrd="0" presId="urn:microsoft.com/office/officeart/2008/layout/LinedList"/>
    <dgm:cxn modelId="{7D1CBEC9-42F3-40D6-9C99-893E4D3E53D2}" type="presParOf" srcId="{399B073A-093B-47B2-9C5B-5AECE262D3E1}" destId="{00216E5D-F076-47F8-A47A-2EA242A6F040}" srcOrd="6" destOrd="0" presId="urn:microsoft.com/office/officeart/2008/layout/LinedList"/>
    <dgm:cxn modelId="{1FA42CD5-15D1-4F1D-9307-E812C410EAB3}" type="presParOf" srcId="{399B073A-093B-47B2-9C5B-5AECE262D3E1}" destId="{58675733-F543-416A-AED9-37B64AB0E681}" srcOrd="7" destOrd="0" presId="urn:microsoft.com/office/officeart/2008/layout/LinedList"/>
    <dgm:cxn modelId="{6E8E1DDD-A2CE-4D21-A746-20A4051A5180}" type="presParOf" srcId="{58675733-F543-416A-AED9-37B64AB0E681}" destId="{06B58935-7E68-4686-8B82-E0277D06B739}" srcOrd="0" destOrd="0" presId="urn:microsoft.com/office/officeart/2008/layout/LinedList"/>
    <dgm:cxn modelId="{A9DAAF5F-C68F-4A21-BC08-74621202BB18}" type="presParOf" srcId="{58675733-F543-416A-AED9-37B64AB0E681}" destId="{573160DC-625E-439F-B8CB-7F307AFFF3E0}" srcOrd="1" destOrd="0" presId="urn:microsoft.com/office/officeart/2008/layout/LinedList"/>
    <dgm:cxn modelId="{BEC60A99-7659-4117-A55D-B709A0E7B9AF}" type="presParOf" srcId="{399B073A-093B-47B2-9C5B-5AECE262D3E1}" destId="{029A5559-1E19-4C74-AFA4-426A0A0B4125}" srcOrd="8" destOrd="0" presId="urn:microsoft.com/office/officeart/2008/layout/LinedList"/>
    <dgm:cxn modelId="{690D4C93-4240-4FA3-B2CB-7A56D4EDDC09}" type="presParOf" srcId="{399B073A-093B-47B2-9C5B-5AECE262D3E1}" destId="{3A124967-D846-49EB-B409-1439A7031963}" srcOrd="9" destOrd="0" presId="urn:microsoft.com/office/officeart/2008/layout/LinedList"/>
    <dgm:cxn modelId="{9B917F23-10B5-4E9F-8118-3A9E3896D7C0}" type="presParOf" srcId="{3A124967-D846-49EB-B409-1439A7031963}" destId="{909615F2-8241-4ADA-8500-8D9391CE95D0}" srcOrd="0" destOrd="0" presId="urn:microsoft.com/office/officeart/2008/layout/LinedList"/>
    <dgm:cxn modelId="{75291D09-D32F-4D07-B4F0-D3FD8260A72B}" type="presParOf" srcId="{3A124967-D846-49EB-B409-1439A7031963}" destId="{DB0F33B9-0F26-4916-BED6-6B1E97471CD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C2558C-9C72-4FEB-97BF-DC602FA5E889}" type="doc">
      <dgm:prSet loTypeId="urn:microsoft.com/office/officeart/2008/layout/BendingPictureCaptionList" loCatId="picture" qsTypeId="urn:microsoft.com/office/officeart/2005/8/quickstyle/simple5#2" qsCatId="simple" csTypeId="urn:microsoft.com/office/officeart/2005/8/colors/accent1_2#3" csCatId="accent1" phldr="1"/>
      <dgm:spPr/>
      <dgm:t>
        <a:bodyPr/>
        <a:lstStyle/>
        <a:p>
          <a:endParaRPr lang="zh-CN" altLang="en-US"/>
        </a:p>
      </dgm:t>
    </dgm:pt>
    <dgm:pt modelId="{A5D2BF27-B90A-414D-A304-B6ED3E8C3B44}">
      <dgm:prSet custT="1"/>
      <dgm:spPr/>
      <dgm:t>
        <a:bodyPr/>
        <a:lstStyle/>
        <a:p>
          <a:pPr rtl="0"/>
          <a:r>
            <a:rPr lang="zh-CN" altLang="en-US" sz="2000">
              <a:latin typeface="微软雅黑" panose="020B0503020204020204" pitchFamily="34" charset="-122"/>
              <a:ea typeface="微软雅黑" panose="020B0503020204020204" pitchFamily="34" charset="-122"/>
            </a:rPr>
            <a:t>职业病防治法宣传周</a:t>
          </a:r>
        </a:p>
      </dgm:t>
    </dgm:pt>
    <dgm:pt modelId="{C7096574-9BE5-448E-84CE-188E7183BCE9}" type="parTrans" cxnId="{E264B1FB-0B14-42E4-B082-EA4B6AEC5915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AE82A6A-08F3-4299-9595-0E5BF940696F}" type="sibTrans" cxnId="{E264B1FB-0B14-42E4-B082-EA4B6AEC5915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18B1551-0AD7-446A-B65E-BF26C8BB5BAF}">
      <dgm:prSet custT="1"/>
      <dgm:spPr/>
      <dgm:t>
        <a:bodyPr/>
        <a:lstStyle/>
        <a:p>
          <a:pPr rtl="0"/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安全生产月</a:t>
          </a:r>
        </a:p>
      </dgm:t>
    </dgm:pt>
    <dgm:pt modelId="{34C92BE2-6710-4629-AE44-A9F3FFD09E2E}" type="parTrans" cxnId="{41955BCD-0D90-4CC6-B302-E963B0390550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93790C-05D8-4539-8BBA-6E807D069564}" type="sibTrans" cxnId="{41955BCD-0D90-4CC6-B302-E963B0390550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F69C04A-8D8E-4393-8F9D-A66BF35111A5}">
      <dgm:prSet custT="1"/>
      <dgm:spPr/>
      <dgm:t>
        <a:bodyPr/>
        <a:lstStyle/>
        <a:p>
          <a:pPr rtl="0"/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“迎国庆 护进博”专项行动倡议</a:t>
          </a:r>
        </a:p>
      </dgm:t>
    </dgm:pt>
    <dgm:pt modelId="{FA3EAC0E-CF39-4E2C-AA41-AE96DB92F849}" type="parTrans" cxnId="{AD3D671C-7E5B-4B0B-AC2F-A8A70289280F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B4D782B-B5F8-47BE-A4AA-E7D579A151B4}" type="sibTrans" cxnId="{AD3D671C-7E5B-4B0B-AC2F-A8A70289280F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3675D71-83C2-4417-909D-47A8857E5854}">
      <dgm:prSet custT="1"/>
      <dgm:spPr/>
      <dgm:t>
        <a:bodyPr/>
        <a:lstStyle/>
        <a:p>
          <a:pPr rtl="0"/>
          <a:r>
            <a:rPr lang="zh-CN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“</a:t>
          </a:r>
          <a:r>
            <a:rPr 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11·9</a:t>
          </a:r>
          <a:r>
            <a:rPr lang="zh-CN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”消防周</a:t>
          </a:r>
        </a:p>
      </dgm:t>
    </dgm:pt>
    <dgm:pt modelId="{E87738A8-CD00-46FE-80C2-676382D6F854}" type="parTrans" cxnId="{AFCE71C3-39A2-4B0D-A1A1-67FB3D79AD95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B31482F-596B-4FCC-BB37-BD7B23AC0DB3}" type="sibTrans" cxnId="{AFCE71C3-39A2-4B0D-A1A1-67FB3D79AD95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469EE1B-D6C9-4CD1-BEC7-FF53812B9F18}" type="pres">
      <dgm:prSet presAssocID="{2DC2558C-9C72-4FEB-97BF-DC602FA5E889}" presName="Name0" presStyleCnt="0">
        <dgm:presLayoutVars>
          <dgm:dir/>
          <dgm:resizeHandles val="exact"/>
        </dgm:presLayoutVars>
      </dgm:prSet>
      <dgm:spPr/>
    </dgm:pt>
    <dgm:pt modelId="{4BB4E745-3286-4E44-BDCC-DE01F79EC0C3}" type="pres">
      <dgm:prSet presAssocID="{A5D2BF27-B90A-414D-A304-B6ED3E8C3B44}" presName="composite" presStyleCnt="0"/>
      <dgm:spPr/>
    </dgm:pt>
    <dgm:pt modelId="{7F7B9294-EEAB-4BC0-B295-821987766EF8}" type="pres">
      <dgm:prSet presAssocID="{A5D2BF27-B90A-414D-A304-B6ED3E8C3B44}" presName="rect1" presStyleLbl="bgImgPlace1" presStyleIdx="0" presStyleCnt="4"/>
      <dgm:spPr>
        <a:blipFill dpi="0" rotWithShape="1">
          <a:blip xmlns:r="http://schemas.openxmlformats.org/officeDocument/2006/relationships" r:embed="rId1" cstate="print"/>
          <a:srcRect/>
          <a:stretch>
            <a:fillRect t="1418" b="-389"/>
          </a:stretch>
        </a:blipFill>
      </dgm:spPr>
    </dgm:pt>
    <dgm:pt modelId="{F5B6D106-7BE9-48F5-93D6-E16F6B912194}" type="pres">
      <dgm:prSet presAssocID="{A5D2BF27-B90A-414D-A304-B6ED3E8C3B44}" presName="wedgeRectCallout1" presStyleLbl="node1" presStyleIdx="0" presStyleCnt="4">
        <dgm:presLayoutVars>
          <dgm:bulletEnabled val="1"/>
        </dgm:presLayoutVars>
      </dgm:prSet>
      <dgm:spPr/>
    </dgm:pt>
    <dgm:pt modelId="{9E7DCC20-25C9-4614-8741-6445DD8248C7}" type="pres">
      <dgm:prSet presAssocID="{CAE82A6A-08F3-4299-9595-0E5BF940696F}" presName="sibTrans" presStyleCnt="0"/>
      <dgm:spPr/>
    </dgm:pt>
    <dgm:pt modelId="{B3A211F2-1824-43AA-8FE9-F399A8F18EAF}" type="pres">
      <dgm:prSet presAssocID="{918B1551-0AD7-446A-B65E-BF26C8BB5BAF}" presName="composite" presStyleCnt="0"/>
      <dgm:spPr/>
    </dgm:pt>
    <dgm:pt modelId="{3D117AFE-4E8F-4AB3-BC03-F4744B4F0ECD}" type="pres">
      <dgm:prSet presAssocID="{918B1551-0AD7-446A-B65E-BF26C8BB5BAF}" presName="rect1" presStyleLbl="bgImgPlace1" presStyleIdx="1" presStyleCnt="4"/>
      <dgm:spPr>
        <a:blipFill dpi="0" rotWithShape="1">
          <a:blip xmlns:r="http://schemas.openxmlformats.org/officeDocument/2006/relationships" r:embed="rId2" cstate="print"/>
          <a:srcRect/>
          <a:stretch>
            <a:fillRect t="3593" b="-389"/>
          </a:stretch>
        </a:blipFill>
      </dgm:spPr>
    </dgm:pt>
    <dgm:pt modelId="{F79BDE1C-F1F7-4635-ADE4-843707C40F37}" type="pres">
      <dgm:prSet presAssocID="{918B1551-0AD7-446A-B65E-BF26C8BB5BAF}" presName="wedgeRectCallout1" presStyleLbl="node1" presStyleIdx="1" presStyleCnt="4">
        <dgm:presLayoutVars>
          <dgm:bulletEnabled val="1"/>
        </dgm:presLayoutVars>
      </dgm:prSet>
      <dgm:spPr/>
    </dgm:pt>
    <dgm:pt modelId="{2F7D250A-13E5-4399-BC67-12550C521CFF}" type="pres">
      <dgm:prSet presAssocID="{A893790C-05D8-4539-8BBA-6E807D069564}" presName="sibTrans" presStyleCnt="0"/>
      <dgm:spPr/>
    </dgm:pt>
    <dgm:pt modelId="{61AE6C07-5E2A-48F0-B1AD-97F8A43A4C18}" type="pres">
      <dgm:prSet presAssocID="{2F69C04A-8D8E-4393-8F9D-A66BF35111A5}" presName="composite" presStyleCnt="0"/>
      <dgm:spPr/>
    </dgm:pt>
    <dgm:pt modelId="{23158738-4431-416B-BCAC-D2C74BF2714E}" type="pres">
      <dgm:prSet presAssocID="{2F69C04A-8D8E-4393-8F9D-A66BF35111A5}" presName="rect1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3432909-01BD-4FBF-BEA9-C9781AE2C63D}" type="pres">
      <dgm:prSet presAssocID="{2F69C04A-8D8E-4393-8F9D-A66BF35111A5}" presName="wedgeRectCallout1" presStyleLbl="node1" presStyleIdx="2" presStyleCnt="4">
        <dgm:presLayoutVars>
          <dgm:bulletEnabled val="1"/>
        </dgm:presLayoutVars>
      </dgm:prSet>
      <dgm:spPr/>
    </dgm:pt>
    <dgm:pt modelId="{A4A8D4F6-CDC8-4F66-9C40-BF9C07FE8148}" type="pres">
      <dgm:prSet presAssocID="{6B4D782B-B5F8-47BE-A4AA-E7D579A151B4}" presName="sibTrans" presStyleCnt="0"/>
      <dgm:spPr/>
    </dgm:pt>
    <dgm:pt modelId="{BCA1EC9C-8B0A-4E65-90BA-814D2FFE79CF}" type="pres">
      <dgm:prSet presAssocID="{83675D71-83C2-4417-909D-47A8857E5854}" presName="composite" presStyleCnt="0"/>
      <dgm:spPr/>
    </dgm:pt>
    <dgm:pt modelId="{477F87BA-AE32-42B8-98FB-438D4F638421}" type="pres">
      <dgm:prSet presAssocID="{83675D71-83C2-4417-909D-47A8857E5854}" presName="rect1" presStyleLbl="bgImgPlace1" presStyleIdx="3" presStyleCnt="4"/>
      <dgm:spPr>
        <a:blipFill dpi="0" rotWithShape="1">
          <a:blip xmlns:r="http://schemas.openxmlformats.org/officeDocument/2006/relationships" r:embed="rId4"/>
          <a:srcRect/>
          <a:stretch>
            <a:fillRect l="-118023" r="-2809"/>
          </a:stretch>
        </a:blipFill>
      </dgm:spPr>
    </dgm:pt>
    <dgm:pt modelId="{A8C80B3F-E15F-4974-8389-E10E993D1919}" type="pres">
      <dgm:prSet presAssocID="{83675D71-83C2-4417-909D-47A8857E5854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A00D9A0A-3578-4AF9-8377-94619EB50A76}" type="presOf" srcId="{A5D2BF27-B90A-414D-A304-B6ED3E8C3B44}" destId="{F5B6D106-7BE9-48F5-93D6-E16F6B912194}" srcOrd="0" destOrd="0" presId="urn:microsoft.com/office/officeart/2008/layout/BendingPictureCaptionList"/>
    <dgm:cxn modelId="{AD3D671C-7E5B-4B0B-AC2F-A8A70289280F}" srcId="{2DC2558C-9C72-4FEB-97BF-DC602FA5E889}" destId="{2F69C04A-8D8E-4393-8F9D-A66BF35111A5}" srcOrd="2" destOrd="0" parTransId="{FA3EAC0E-CF39-4E2C-AA41-AE96DB92F849}" sibTransId="{6B4D782B-B5F8-47BE-A4AA-E7D579A151B4}"/>
    <dgm:cxn modelId="{B3282623-0EB3-49CE-AEB3-5C184A858100}" type="presOf" srcId="{83675D71-83C2-4417-909D-47A8857E5854}" destId="{A8C80B3F-E15F-4974-8389-E10E993D1919}" srcOrd="0" destOrd="0" presId="urn:microsoft.com/office/officeart/2008/layout/BendingPictureCaptionList"/>
    <dgm:cxn modelId="{93DAE95D-E8CF-4857-AC54-B89F7F43A10B}" type="presOf" srcId="{2DC2558C-9C72-4FEB-97BF-DC602FA5E889}" destId="{7469EE1B-D6C9-4CD1-BEC7-FF53812B9F18}" srcOrd="0" destOrd="0" presId="urn:microsoft.com/office/officeart/2008/layout/BendingPictureCaptionList"/>
    <dgm:cxn modelId="{4658D861-BE0C-42D3-B01A-E19F3ACD86C5}" type="presOf" srcId="{918B1551-0AD7-446A-B65E-BF26C8BB5BAF}" destId="{F79BDE1C-F1F7-4635-ADE4-843707C40F37}" srcOrd="0" destOrd="0" presId="urn:microsoft.com/office/officeart/2008/layout/BendingPictureCaptionList"/>
    <dgm:cxn modelId="{AFCE71C3-39A2-4B0D-A1A1-67FB3D79AD95}" srcId="{2DC2558C-9C72-4FEB-97BF-DC602FA5E889}" destId="{83675D71-83C2-4417-909D-47A8857E5854}" srcOrd="3" destOrd="0" parTransId="{E87738A8-CD00-46FE-80C2-676382D6F854}" sibTransId="{6B31482F-596B-4FCC-BB37-BD7B23AC0DB3}"/>
    <dgm:cxn modelId="{41955BCD-0D90-4CC6-B302-E963B0390550}" srcId="{2DC2558C-9C72-4FEB-97BF-DC602FA5E889}" destId="{918B1551-0AD7-446A-B65E-BF26C8BB5BAF}" srcOrd="1" destOrd="0" parTransId="{34C92BE2-6710-4629-AE44-A9F3FFD09E2E}" sibTransId="{A893790C-05D8-4539-8BBA-6E807D069564}"/>
    <dgm:cxn modelId="{84210EE1-58FE-4FF9-9BDB-E067AE6961E1}" type="presOf" srcId="{2F69C04A-8D8E-4393-8F9D-A66BF35111A5}" destId="{83432909-01BD-4FBF-BEA9-C9781AE2C63D}" srcOrd="0" destOrd="0" presId="urn:microsoft.com/office/officeart/2008/layout/BendingPictureCaptionList"/>
    <dgm:cxn modelId="{E264B1FB-0B14-42E4-B082-EA4B6AEC5915}" srcId="{2DC2558C-9C72-4FEB-97BF-DC602FA5E889}" destId="{A5D2BF27-B90A-414D-A304-B6ED3E8C3B44}" srcOrd="0" destOrd="0" parTransId="{C7096574-9BE5-448E-84CE-188E7183BCE9}" sibTransId="{CAE82A6A-08F3-4299-9595-0E5BF940696F}"/>
    <dgm:cxn modelId="{BE6127C4-7BF8-4F00-8AB0-63C72ABC7A5C}" type="presParOf" srcId="{7469EE1B-D6C9-4CD1-BEC7-FF53812B9F18}" destId="{4BB4E745-3286-4E44-BDCC-DE01F79EC0C3}" srcOrd="0" destOrd="0" presId="urn:microsoft.com/office/officeart/2008/layout/BendingPictureCaptionList"/>
    <dgm:cxn modelId="{E13E6593-C7D3-4406-A3C1-7AAB4813F4CF}" type="presParOf" srcId="{4BB4E745-3286-4E44-BDCC-DE01F79EC0C3}" destId="{7F7B9294-EEAB-4BC0-B295-821987766EF8}" srcOrd="0" destOrd="0" presId="urn:microsoft.com/office/officeart/2008/layout/BendingPictureCaptionList"/>
    <dgm:cxn modelId="{820F1C6D-F55D-40DF-A230-64F699E585D9}" type="presParOf" srcId="{4BB4E745-3286-4E44-BDCC-DE01F79EC0C3}" destId="{F5B6D106-7BE9-48F5-93D6-E16F6B912194}" srcOrd="1" destOrd="0" presId="urn:microsoft.com/office/officeart/2008/layout/BendingPictureCaptionList"/>
    <dgm:cxn modelId="{9FCCA14E-948E-49C1-A0B5-1BBF60D0CED5}" type="presParOf" srcId="{7469EE1B-D6C9-4CD1-BEC7-FF53812B9F18}" destId="{9E7DCC20-25C9-4614-8741-6445DD8248C7}" srcOrd="1" destOrd="0" presId="urn:microsoft.com/office/officeart/2008/layout/BendingPictureCaptionList"/>
    <dgm:cxn modelId="{A37BA950-1BD0-4EC1-AE59-49BF0CA7BC5F}" type="presParOf" srcId="{7469EE1B-D6C9-4CD1-BEC7-FF53812B9F18}" destId="{B3A211F2-1824-43AA-8FE9-F399A8F18EAF}" srcOrd="2" destOrd="0" presId="urn:microsoft.com/office/officeart/2008/layout/BendingPictureCaptionList"/>
    <dgm:cxn modelId="{1203DF08-680F-41C7-B5C4-79E9364C9BA9}" type="presParOf" srcId="{B3A211F2-1824-43AA-8FE9-F399A8F18EAF}" destId="{3D117AFE-4E8F-4AB3-BC03-F4744B4F0ECD}" srcOrd="0" destOrd="0" presId="urn:microsoft.com/office/officeart/2008/layout/BendingPictureCaptionList"/>
    <dgm:cxn modelId="{6FBEC4EB-0CA4-4365-B262-7593B492A780}" type="presParOf" srcId="{B3A211F2-1824-43AA-8FE9-F399A8F18EAF}" destId="{F79BDE1C-F1F7-4635-ADE4-843707C40F37}" srcOrd="1" destOrd="0" presId="urn:microsoft.com/office/officeart/2008/layout/BendingPictureCaptionList"/>
    <dgm:cxn modelId="{033F15B8-9447-4310-A5BA-CA44F68169F3}" type="presParOf" srcId="{7469EE1B-D6C9-4CD1-BEC7-FF53812B9F18}" destId="{2F7D250A-13E5-4399-BC67-12550C521CFF}" srcOrd="3" destOrd="0" presId="urn:microsoft.com/office/officeart/2008/layout/BendingPictureCaptionList"/>
    <dgm:cxn modelId="{A277C50C-DFCF-4628-9BA7-D84E0D494481}" type="presParOf" srcId="{7469EE1B-D6C9-4CD1-BEC7-FF53812B9F18}" destId="{61AE6C07-5E2A-48F0-B1AD-97F8A43A4C18}" srcOrd="4" destOrd="0" presId="urn:microsoft.com/office/officeart/2008/layout/BendingPictureCaptionList"/>
    <dgm:cxn modelId="{52786804-A524-4685-A0C5-651B268EE618}" type="presParOf" srcId="{61AE6C07-5E2A-48F0-B1AD-97F8A43A4C18}" destId="{23158738-4431-416B-BCAC-D2C74BF2714E}" srcOrd="0" destOrd="0" presId="urn:microsoft.com/office/officeart/2008/layout/BendingPictureCaptionList"/>
    <dgm:cxn modelId="{9BE62C15-7A66-4BDE-841B-D149F57C980B}" type="presParOf" srcId="{61AE6C07-5E2A-48F0-B1AD-97F8A43A4C18}" destId="{83432909-01BD-4FBF-BEA9-C9781AE2C63D}" srcOrd="1" destOrd="0" presId="urn:microsoft.com/office/officeart/2008/layout/BendingPictureCaptionList"/>
    <dgm:cxn modelId="{D9E68A6F-69DD-4DBC-9AB4-9E03785CE2A9}" type="presParOf" srcId="{7469EE1B-D6C9-4CD1-BEC7-FF53812B9F18}" destId="{A4A8D4F6-CDC8-4F66-9C40-BF9C07FE8148}" srcOrd="5" destOrd="0" presId="urn:microsoft.com/office/officeart/2008/layout/BendingPictureCaptionList"/>
    <dgm:cxn modelId="{3F930220-84B4-4B9A-8C0E-451061B727D3}" type="presParOf" srcId="{7469EE1B-D6C9-4CD1-BEC7-FF53812B9F18}" destId="{BCA1EC9C-8B0A-4E65-90BA-814D2FFE79CF}" srcOrd="6" destOrd="0" presId="urn:microsoft.com/office/officeart/2008/layout/BendingPictureCaptionList"/>
    <dgm:cxn modelId="{0C83AB20-35BE-4C78-8A4B-104A268D7B0D}" type="presParOf" srcId="{BCA1EC9C-8B0A-4E65-90BA-814D2FFE79CF}" destId="{477F87BA-AE32-42B8-98FB-438D4F638421}" srcOrd="0" destOrd="0" presId="urn:microsoft.com/office/officeart/2008/layout/BendingPictureCaptionList"/>
    <dgm:cxn modelId="{4F90F506-E033-40B3-886F-DCEB8E252900}" type="presParOf" srcId="{BCA1EC9C-8B0A-4E65-90BA-814D2FFE79CF}" destId="{A8C80B3F-E15F-4974-8389-E10E993D1919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14DAF7-9628-4FA6-9201-904989DAF1E9}" type="doc">
      <dgm:prSet loTypeId="urn:microsoft.com/office/officeart/2008/layout/BendingPictureCaptionList" loCatId="picture" qsTypeId="urn:microsoft.com/office/officeart/2005/8/quickstyle/simple1#1" qsCatId="simple" csTypeId="urn:microsoft.com/office/officeart/2005/8/colors/accent1_2#4" csCatId="accent1" phldr="1"/>
      <dgm:spPr/>
      <dgm:t>
        <a:bodyPr/>
        <a:lstStyle/>
        <a:p>
          <a:endParaRPr lang="zh-CN" altLang="en-US"/>
        </a:p>
      </dgm:t>
    </dgm:pt>
    <dgm:pt modelId="{667C5D73-8537-4DD9-9D17-16EC3E288CDE}">
      <dgm:prSet phldrT="[文本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总经理电视讲话</a:t>
          </a:r>
        </a:p>
      </dgm:t>
    </dgm:pt>
    <dgm:pt modelId="{307A2583-D0AA-4D51-8E38-725E26FC9A26}" type="parTrans" cxnId="{F9B75974-DF5F-4791-A83C-1E8300B5353E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740C9D9-9A88-4D4C-BEA4-919AF09EC047}" type="sibTrans" cxnId="{F9B75974-DF5F-4791-A83C-1E8300B5353E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EEA27D2-C51E-43BC-839D-A4CD4CDD708C}">
      <dgm:prSet phldrT="[文本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黑板报展评</a:t>
          </a:r>
        </a:p>
      </dgm:t>
    </dgm:pt>
    <dgm:pt modelId="{DA180FFC-DA56-4496-8201-B976B6EAF8A3}" type="parTrans" cxnId="{D5DB3F1B-97D4-4D44-A4BB-DE6A1EB0FA0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DDC9230-C318-4105-9873-FFC63585E574}" type="sibTrans" cxnId="{D5DB3F1B-97D4-4D44-A4BB-DE6A1EB0FA0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5A70E92-5464-4096-B8F0-562A2E1F3B9B}">
      <dgm:prSet phldrT="[文本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开放式宣传活动</a:t>
          </a:r>
        </a:p>
      </dgm:t>
    </dgm:pt>
    <dgm:pt modelId="{16E4844D-8082-442D-8EF1-54602631C93F}" type="parTrans" cxnId="{3B48F572-A397-4819-8B4C-EA5997F6A40C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3285E66-D7CC-4F68-9695-E5F84BF441D8}" type="sibTrans" cxnId="{3B48F572-A397-4819-8B4C-EA5997F6A40C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0105F9B-D925-4B7D-A659-193C12E04210}">
      <dgm:prSet phldrT="[文本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专项安全教育培训</a:t>
          </a:r>
        </a:p>
      </dgm:t>
    </dgm:pt>
    <dgm:pt modelId="{D7B8D16F-BE4A-457D-B4CD-0ECCB6CC77A2}" type="parTrans" cxnId="{53B13F2C-FF5B-4A4F-BD97-AB45E951137E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452F729-CB70-4F33-9B3F-135D8B073712}" type="sibTrans" cxnId="{53B13F2C-FF5B-4A4F-BD97-AB45E951137E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9D03531-869B-4D77-AE8E-CA10861E99BB}">
      <dgm:prSet phldrT="[文本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安环</a:t>
          </a:r>
          <a: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  <a:t>NCR</a:t>
          </a:r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展评</a:t>
          </a:r>
        </a:p>
      </dgm:t>
    </dgm:pt>
    <dgm:pt modelId="{17026115-592B-45D3-A1DD-FD926AA00291}" type="parTrans" cxnId="{EEBE3CFA-CD4F-4981-93B5-BF52ADC71DBB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334B597-D7C8-43D6-ADB9-2EEE32390DD9}" type="sibTrans" cxnId="{EEBE3CFA-CD4F-4981-93B5-BF52ADC71DBB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88C2D2A-BC5F-41B1-81DF-9D9C0E38B75E}" type="pres">
      <dgm:prSet presAssocID="{9B14DAF7-9628-4FA6-9201-904989DAF1E9}" presName="Name0" presStyleCnt="0">
        <dgm:presLayoutVars>
          <dgm:dir/>
          <dgm:resizeHandles val="exact"/>
        </dgm:presLayoutVars>
      </dgm:prSet>
      <dgm:spPr/>
    </dgm:pt>
    <dgm:pt modelId="{2747C702-75EE-4C84-B142-1B65AF7015D0}" type="pres">
      <dgm:prSet presAssocID="{667C5D73-8537-4DD9-9D17-16EC3E288CDE}" presName="composite" presStyleCnt="0"/>
      <dgm:spPr/>
    </dgm:pt>
    <dgm:pt modelId="{5AA3DF58-EDDD-43CA-B715-B0A7FE677236}" type="pres">
      <dgm:prSet presAssocID="{667C5D73-8537-4DD9-9D17-16EC3E288CDE}" presName="rect1" presStyleLbl="b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FE1A4E1-6370-4EC4-AD7B-C3C0C9B90E41}" type="pres">
      <dgm:prSet presAssocID="{667C5D73-8537-4DD9-9D17-16EC3E288CDE}" presName="wedgeRectCallout1" presStyleLbl="node1" presStyleIdx="0" presStyleCnt="5">
        <dgm:presLayoutVars>
          <dgm:bulletEnabled val="1"/>
        </dgm:presLayoutVars>
      </dgm:prSet>
      <dgm:spPr/>
    </dgm:pt>
    <dgm:pt modelId="{11C6312F-C53A-4235-8470-423BCBB244D7}" type="pres">
      <dgm:prSet presAssocID="{1740C9D9-9A88-4D4C-BEA4-919AF09EC047}" presName="sibTrans" presStyleCnt="0"/>
      <dgm:spPr/>
    </dgm:pt>
    <dgm:pt modelId="{4DD5C96A-CB20-463D-9B86-A033E0A07CB3}" type="pres">
      <dgm:prSet presAssocID="{4EEA27D2-C51E-43BC-839D-A4CD4CDD708C}" presName="composite" presStyleCnt="0"/>
      <dgm:spPr/>
    </dgm:pt>
    <dgm:pt modelId="{17A8F262-7B45-4B16-8730-6DCA257985A3}" type="pres">
      <dgm:prSet presAssocID="{4EEA27D2-C51E-43BC-839D-A4CD4CDD708C}" presName="rect1" presStyleLbl="b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8883458-AE7F-4D2D-AB9B-E5EB7727D859}" type="pres">
      <dgm:prSet presAssocID="{4EEA27D2-C51E-43BC-839D-A4CD4CDD708C}" presName="wedgeRectCallout1" presStyleLbl="node1" presStyleIdx="1" presStyleCnt="5">
        <dgm:presLayoutVars>
          <dgm:bulletEnabled val="1"/>
        </dgm:presLayoutVars>
      </dgm:prSet>
      <dgm:spPr/>
    </dgm:pt>
    <dgm:pt modelId="{7493A009-48FA-4B18-9C36-4284BD14B0B9}" type="pres">
      <dgm:prSet presAssocID="{DDDC9230-C318-4105-9873-FFC63585E574}" presName="sibTrans" presStyleCnt="0"/>
      <dgm:spPr/>
    </dgm:pt>
    <dgm:pt modelId="{CD338B18-F1E6-4F40-B6A2-E42DE21A3EAF}" type="pres">
      <dgm:prSet presAssocID="{35A70E92-5464-4096-B8F0-562A2E1F3B9B}" presName="composite" presStyleCnt="0"/>
      <dgm:spPr/>
    </dgm:pt>
    <dgm:pt modelId="{2401596A-0A13-4F52-8386-1B872DD18F8F}" type="pres">
      <dgm:prSet presAssocID="{35A70E92-5464-4096-B8F0-562A2E1F3B9B}" presName="rect1" presStyleLbl="b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308D6AA-BC98-4038-9E39-1B33572A7DDB}" type="pres">
      <dgm:prSet presAssocID="{35A70E92-5464-4096-B8F0-562A2E1F3B9B}" presName="wedgeRectCallout1" presStyleLbl="node1" presStyleIdx="2" presStyleCnt="5">
        <dgm:presLayoutVars>
          <dgm:bulletEnabled val="1"/>
        </dgm:presLayoutVars>
      </dgm:prSet>
      <dgm:spPr/>
    </dgm:pt>
    <dgm:pt modelId="{02B6A225-24F0-4C52-97BA-0EB0DABC040C}" type="pres">
      <dgm:prSet presAssocID="{C3285E66-D7CC-4F68-9695-E5F84BF441D8}" presName="sibTrans" presStyleCnt="0"/>
      <dgm:spPr/>
    </dgm:pt>
    <dgm:pt modelId="{E7CFD359-13F2-4F62-92B3-BF2AE3252258}" type="pres">
      <dgm:prSet presAssocID="{10105F9B-D925-4B7D-A659-193C12E04210}" presName="composite" presStyleCnt="0"/>
      <dgm:spPr/>
    </dgm:pt>
    <dgm:pt modelId="{202D2E54-866B-4D68-AE6B-D1124B4117E5}" type="pres">
      <dgm:prSet presAssocID="{10105F9B-D925-4B7D-A659-193C12E04210}" presName="rect1" presStyleLbl="bgImgPlace1" presStyleIdx="3" presStyleCnt="5" custLinFactNeighborX="-5733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13546E6-C4D5-43D1-A7C4-9B0FE162F6AF}" type="pres">
      <dgm:prSet presAssocID="{10105F9B-D925-4B7D-A659-193C12E04210}" presName="wedgeRectCallout1" presStyleLbl="node1" presStyleIdx="3" presStyleCnt="5" custLinFactNeighborX="-64424">
        <dgm:presLayoutVars>
          <dgm:bulletEnabled val="1"/>
        </dgm:presLayoutVars>
      </dgm:prSet>
      <dgm:spPr/>
    </dgm:pt>
    <dgm:pt modelId="{20E576AB-6894-4CB2-BC51-20EF0ABD8C7C}" type="pres">
      <dgm:prSet presAssocID="{F452F729-CB70-4F33-9B3F-135D8B073712}" presName="sibTrans" presStyleCnt="0"/>
      <dgm:spPr/>
    </dgm:pt>
    <dgm:pt modelId="{8F1FF9AA-084A-4791-AF3D-70900ABD5088}" type="pres">
      <dgm:prSet presAssocID="{69D03531-869B-4D77-AE8E-CA10861E99BB}" presName="composite" presStyleCnt="0"/>
      <dgm:spPr/>
    </dgm:pt>
    <dgm:pt modelId="{BDB1BCBD-B967-4DC2-BE5B-4884E7B5F920}" type="pres">
      <dgm:prSet presAssocID="{69D03531-869B-4D77-AE8E-CA10861E99BB}" presName="rect1" presStyleLbl="bgImgPlace1" presStyleIdx="4" presStyleCnt="5" custLinFactNeighborX="5213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DA72240F-6949-4F01-B597-C25E43920314}" type="pres">
      <dgm:prSet presAssocID="{69D03531-869B-4D77-AE8E-CA10861E99BB}" presName="wedgeRectCallout1" presStyleLbl="node1" presStyleIdx="4" presStyleCnt="5" custLinFactNeighborX="58582">
        <dgm:presLayoutVars>
          <dgm:bulletEnabled val="1"/>
        </dgm:presLayoutVars>
      </dgm:prSet>
      <dgm:spPr/>
    </dgm:pt>
  </dgm:ptLst>
  <dgm:cxnLst>
    <dgm:cxn modelId="{B6E89A09-9ED2-454D-82A2-6AD00B3CB044}" type="presOf" srcId="{667C5D73-8537-4DD9-9D17-16EC3E288CDE}" destId="{EFE1A4E1-6370-4EC4-AD7B-C3C0C9B90E41}" srcOrd="0" destOrd="0" presId="urn:microsoft.com/office/officeart/2008/layout/BendingPictureCaptionList"/>
    <dgm:cxn modelId="{57136E17-26CF-46E6-AC7A-CBC81612598A}" type="presOf" srcId="{10105F9B-D925-4B7D-A659-193C12E04210}" destId="{613546E6-C4D5-43D1-A7C4-9B0FE162F6AF}" srcOrd="0" destOrd="0" presId="urn:microsoft.com/office/officeart/2008/layout/BendingPictureCaptionList"/>
    <dgm:cxn modelId="{D5DB3F1B-97D4-4D44-A4BB-DE6A1EB0FA06}" srcId="{9B14DAF7-9628-4FA6-9201-904989DAF1E9}" destId="{4EEA27D2-C51E-43BC-839D-A4CD4CDD708C}" srcOrd="1" destOrd="0" parTransId="{DA180FFC-DA56-4496-8201-B976B6EAF8A3}" sibTransId="{DDDC9230-C318-4105-9873-FFC63585E574}"/>
    <dgm:cxn modelId="{53B13F2C-FF5B-4A4F-BD97-AB45E951137E}" srcId="{9B14DAF7-9628-4FA6-9201-904989DAF1E9}" destId="{10105F9B-D925-4B7D-A659-193C12E04210}" srcOrd="3" destOrd="0" parTransId="{D7B8D16F-BE4A-457D-B4CD-0ECCB6CC77A2}" sibTransId="{F452F729-CB70-4F33-9B3F-135D8B073712}"/>
    <dgm:cxn modelId="{1232472E-E7A5-46A3-B88D-90434F42BED7}" type="presOf" srcId="{4EEA27D2-C51E-43BC-839D-A4CD4CDD708C}" destId="{98883458-AE7F-4D2D-AB9B-E5EB7727D859}" srcOrd="0" destOrd="0" presId="urn:microsoft.com/office/officeart/2008/layout/BendingPictureCaptionList"/>
    <dgm:cxn modelId="{28C6D952-8BD8-4B0C-925C-64F261D3F057}" type="presOf" srcId="{69D03531-869B-4D77-AE8E-CA10861E99BB}" destId="{DA72240F-6949-4F01-B597-C25E43920314}" srcOrd="0" destOrd="0" presId="urn:microsoft.com/office/officeart/2008/layout/BendingPictureCaptionList"/>
    <dgm:cxn modelId="{3B48F572-A397-4819-8B4C-EA5997F6A40C}" srcId="{9B14DAF7-9628-4FA6-9201-904989DAF1E9}" destId="{35A70E92-5464-4096-B8F0-562A2E1F3B9B}" srcOrd="2" destOrd="0" parTransId="{16E4844D-8082-442D-8EF1-54602631C93F}" sibTransId="{C3285E66-D7CC-4F68-9695-E5F84BF441D8}"/>
    <dgm:cxn modelId="{F9B75974-DF5F-4791-A83C-1E8300B5353E}" srcId="{9B14DAF7-9628-4FA6-9201-904989DAF1E9}" destId="{667C5D73-8537-4DD9-9D17-16EC3E288CDE}" srcOrd="0" destOrd="0" parTransId="{307A2583-D0AA-4D51-8E38-725E26FC9A26}" sibTransId="{1740C9D9-9A88-4D4C-BEA4-919AF09EC047}"/>
    <dgm:cxn modelId="{E1B6D6BC-4C02-4D63-A453-C48CF2B6E87B}" type="presOf" srcId="{9B14DAF7-9628-4FA6-9201-904989DAF1E9}" destId="{388C2D2A-BC5F-41B1-81DF-9D9C0E38B75E}" srcOrd="0" destOrd="0" presId="urn:microsoft.com/office/officeart/2008/layout/BendingPictureCaptionList"/>
    <dgm:cxn modelId="{AB51E3E1-7A7A-45A0-A60B-5013904C3259}" type="presOf" srcId="{35A70E92-5464-4096-B8F0-562A2E1F3B9B}" destId="{D308D6AA-BC98-4038-9E39-1B33572A7DDB}" srcOrd="0" destOrd="0" presId="urn:microsoft.com/office/officeart/2008/layout/BendingPictureCaptionList"/>
    <dgm:cxn modelId="{EEBE3CFA-CD4F-4981-93B5-BF52ADC71DBB}" srcId="{9B14DAF7-9628-4FA6-9201-904989DAF1E9}" destId="{69D03531-869B-4D77-AE8E-CA10861E99BB}" srcOrd="4" destOrd="0" parTransId="{17026115-592B-45D3-A1DD-FD926AA00291}" sibTransId="{F334B597-D7C8-43D6-ADB9-2EEE32390DD9}"/>
    <dgm:cxn modelId="{58C975C8-D6BB-4F84-ABAD-3D41C1EB6A16}" type="presParOf" srcId="{388C2D2A-BC5F-41B1-81DF-9D9C0E38B75E}" destId="{2747C702-75EE-4C84-B142-1B65AF7015D0}" srcOrd="0" destOrd="0" presId="urn:microsoft.com/office/officeart/2008/layout/BendingPictureCaptionList"/>
    <dgm:cxn modelId="{96C35A99-F71E-4734-928D-0BF2A3F80830}" type="presParOf" srcId="{2747C702-75EE-4C84-B142-1B65AF7015D0}" destId="{5AA3DF58-EDDD-43CA-B715-B0A7FE677236}" srcOrd="0" destOrd="0" presId="urn:microsoft.com/office/officeart/2008/layout/BendingPictureCaptionList"/>
    <dgm:cxn modelId="{C93B95F4-A51C-4295-A9AA-E9BA6CCEEBB2}" type="presParOf" srcId="{2747C702-75EE-4C84-B142-1B65AF7015D0}" destId="{EFE1A4E1-6370-4EC4-AD7B-C3C0C9B90E41}" srcOrd="1" destOrd="0" presId="urn:microsoft.com/office/officeart/2008/layout/BendingPictureCaptionList"/>
    <dgm:cxn modelId="{6386DE53-46ED-4B6C-A349-1058983CF672}" type="presParOf" srcId="{388C2D2A-BC5F-41B1-81DF-9D9C0E38B75E}" destId="{11C6312F-C53A-4235-8470-423BCBB244D7}" srcOrd="1" destOrd="0" presId="urn:microsoft.com/office/officeart/2008/layout/BendingPictureCaptionList"/>
    <dgm:cxn modelId="{B9D81FAC-3EE1-4ECB-9F3D-689200E6F4E1}" type="presParOf" srcId="{388C2D2A-BC5F-41B1-81DF-9D9C0E38B75E}" destId="{4DD5C96A-CB20-463D-9B86-A033E0A07CB3}" srcOrd="2" destOrd="0" presId="urn:microsoft.com/office/officeart/2008/layout/BendingPictureCaptionList"/>
    <dgm:cxn modelId="{7035EB58-D4FF-4C0D-98FA-1BFEBC0DC8C8}" type="presParOf" srcId="{4DD5C96A-CB20-463D-9B86-A033E0A07CB3}" destId="{17A8F262-7B45-4B16-8730-6DCA257985A3}" srcOrd="0" destOrd="0" presId="urn:microsoft.com/office/officeart/2008/layout/BendingPictureCaptionList"/>
    <dgm:cxn modelId="{C4BCD097-D88C-4A02-A9E7-952D14240CF7}" type="presParOf" srcId="{4DD5C96A-CB20-463D-9B86-A033E0A07CB3}" destId="{98883458-AE7F-4D2D-AB9B-E5EB7727D859}" srcOrd="1" destOrd="0" presId="urn:microsoft.com/office/officeart/2008/layout/BendingPictureCaptionList"/>
    <dgm:cxn modelId="{14F015F7-7751-4005-BD50-60265B5829FB}" type="presParOf" srcId="{388C2D2A-BC5F-41B1-81DF-9D9C0E38B75E}" destId="{7493A009-48FA-4B18-9C36-4284BD14B0B9}" srcOrd="3" destOrd="0" presId="urn:microsoft.com/office/officeart/2008/layout/BendingPictureCaptionList"/>
    <dgm:cxn modelId="{E79CFE51-2C5F-4C67-AB66-3C63129992FA}" type="presParOf" srcId="{388C2D2A-BC5F-41B1-81DF-9D9C0E38B75E}" destId="{CD338B18-F1E6-4F40-B6A2-E42DE21A3EAF}" srcOrd="4" destOrd="0" presId="urn:microsoft.com/office/officeart/2008/layout/BendingPictureCaptionList"/>
    <dgm:cxn modelId="{A6E2B5BC-CF84-41D8-BEE2-01168B9742D2}" type="presParOf" srcId="{CD338B18-F1E6-4F40-B6A2-E42DE21A3EAF}" destId="{2401596A-0A13-4F52-8386-1B872DD18F8F}" srcOrd="0" destOrd="0" presId="urn:microsoft.com/office/officeart/2008/layout/BendingPictureCaptionList"/>
    <dgm:cxn modelId="{5BCB557C-B72F-44DF-A60A-9E4E51FE9EA0}" type="presParOf" srcId="{CD338B18-F1E6-4F40-B6A2-E42DE21A3EAF}" destId="{D308D6AA-BC98-4038-9E39-1B33572A7DDB}" srcOrd="1" destOrd="0" presId="urn:microsoft.com/office/officeart/2008/layout/BendingPictureCaptionList"/>
    <dgm:cxn modelId="{03B18D44-9C44-4203-BAE4-F8F5AE5CC885}" type="presParOf" srcId="{388C2D2A-BC5F-41B1-81DF-9D9C0E38B75E}" destId="{02B6A225-24F0-4C52-97BA-0EB0DABC040C}" srcOrd="5" destOrd="0" presId="urn:microsoft.com/office/officeart/2008/layout/BendingPictureCaptionList"/>
    <dgm:cxn modelId="{2119F297-B98A-4BD7-BB3F-30E0C1F0D8BB}" type="presParOf" srcId="{388C2D2A-BC5F-41B1-81DF-9D9C0E38B75E}" destId="{E7CFD359-13F2-4F62-92B3-BF2AE3252258}" srcOrd="6" destOrd="0" presId="urn:microsoft.com/office/officeart/2008/layout/BendingPictureCaptionList"/>
    <dgm:cxn modelId="{59280DB7-C27A-4918-9526-7360E7692651}" type="presParOf" srcId="{E7CFD359-13F2-4F62-92B3-BF2AE3252258}" destId="{202D2E54-866B-4D68-AE6B-D1124B4117E5}" srcOrd="0" destOrd="0" presId="urn:microsoft.com/office/officeart/2008/layout/BendingPictureCaptionList"/>
    <dgm:cxn modelId="{0A1BC260-9BE2-4106-8B07-088E5517A2E0}" type="presParOf" srcId="{E7CFD359-13F2-4F62-92B3-BF2AE3252258}" destId="{613546E6-C4D5-43D1-A7C4-9B0FE162F6AF}" srcOrd="1" destOrd="0" presId="urn:microsoft.com/office/officeart/2008/layout/BendingPictureCaptionList"/>
    <dgm:cxn modelId="{9F94AD11-4030-46DE-A559-87DB3575F180}" type="presParOf" srcId="{388C2D2A-BC5F-41B1-81DF-9D9C0E38B75E}" destId="{20E576AB-6894-4CB2-BC51-20EF0ABD8C7C}" srcOrd="7" destOrd="0" presId="urn:microsoft.com/office/officeart/2008/layout/BendingPictureCaptionList"/>
    <dgm:cxn modelId="{9E6CA9F8-4221-40B0-9ACC-6D900FC78475}" type="presParOf" srcId="{388C2D2A-BC5F-41B1-81DF-9D9C0E38B75E}" destId="{8F1FF9AA-084A-4791-AF3D-70900ABD5088}" srcOrd="8" destOrd="0" presId="urn:microsoft.com/office/officeart/2008/layout/BendingPictureCaptionList"/>
    <dgm:cxn modelId="{FE903173-8CB0-42F8-B16A-F39196213185}" type="presParOf" srcId="{8F1FF9AA-084A-4791-AF3D-70900ABD5088}" destId="{BDB1BCBD-B967-4DC2-BE5B-4884E7B5F920}" srcOrd="0" destOrd="0" presId="urn:microsoft.com/office/officeart/2008/layout/BendingPictureCaptionList"/>
    <dgm:cxn modelId="{03ED011A-BE05-481F-ABCF-B5E9A54AB793}" type="presParOf" srcId="{8F1FF9AA-084A-4791-AF3D-70900ABD5088}" destId="{DA72240F-6949-4F01-B597-C25E4392031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48045D-763B-4A59-A810-C455CC091A83}" type="doc">
      <dgm:prSet loTypeId="urn:microsoft.com/office/officeart/2005/8/layout/lProcess2" loCatId="list" qsTypeId="urn:microsoft.com/office/officeart/2005/8/quickstyle/simple5#3" qsCatId="simple" csTypeId="urn:microsoft.com/office/officeart/2005/8/colors/accent1_2#5" csCatId="accent1" phldr="1"/>
      <dgm:spPr/>
      <dgm:t>
        <a:bodyPr/>
        <a:lstStyle/>
        <a:p>
          <a:endParaRPr lang="zh-CN" altLang="en-US"/>
        </a:p>
      </dgm:t>
    </dgm:pt>
    <dgm:pt modelId="{E95303C1-4F40-4615-A4E1-9B3901716D24}">
      <dgm:prSet phldrT="[文本]" custT="1"/>
      <dgm:spPr/>
      <dgm:t>
        <a:bodyPr/>
        <a:lstStyle/>
        <a:p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新型宣教体裁充实宣教资源</a:t>
          </a:r>
        </a:p>
      </dgm:t>
    </dgm:pt>
    <dgm:pt modelId="{11293E46-E903-4A07-8B8E-765B2B6682B0}" type="parTrans" cxnId="{345CE69A-B197-4CBB-B222-6E9F6BF1C283}">
      <dgm:prSet/>
      <dgm:spPr/>
      <dgm:t>
        <a:bodyPr/>
        <a:lstStyle/>
        <a:p>
          <a:endParaRPr lang="zh-CN" altLang="en-US" sz="2800"/>
        </a:p>
      </dgm:t>
    </dgm:pt>
    <dgm:pt modelId="{FD13075A-9D72-4B1C-9B36-0C36B2C52A00}" type="sibTrans" cxnId="{345CE69A-B197-4CBB-B222-6E9F6BF1C283}">
      <dgm:prSet/>
      <dgm:spPr/>
      <dgm:t>
        <a:bodyPr/>
        <a:lstStyle/>
        <a:p>
          <a:endParaRPr lang="zh-CN" altLang="en-US" sz="2800"/>
        </a:p>
      </dgm:t>
    </dgm:pt>
    <dgm:pt modelId="{A5090C55-56F6-40AA-B392-6DCE72EFF5E6}">
      <dgm:prSet phldrT="[文本]" custT="1"/>
      <dgm:spPr/>
      <dgm:t>
        <a:bodyPr/>
        <a:lstStyle/>
        <a:p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微电影</a:t>
          </a:r>
        </a:p>
      </dgm:t>
    </dgm:pt>
    <dgm:pt modelId="{ABE1689F-9511-4B8F-A1D0-4C15C3EAAB3E}" type="parTrans" cxnId="{874E04B4-D2CD-46AF-9DCF-9341E7B7B829}">
      <dgm:prSet/>
      <dgm:spPr/>
      <dgm:t>
        <a:bodyPr/>
        <a:lstStyle/>
        <a:p>
          <a:endParaRPr lang="zh-CN" altLang="en-US" sz="2800"/>
        </a:p>
      </dgm:t>
    </dgm:pt>
    <dgm:pt modelId="{9BAB4FCB-01B5-46AF-88C3-536300A512C8}" type="sibTrans" cxnId="{874E04B4-D2CD-46AF-9DCF-9341E7B7B829}">
      <dgm:prSet/>
      <dgm:spPr/>
      <dgm:t>
        <a:bodyPr/>
        <a:lstStyle/>
        <a:p>
          <a:endParaRPr lang="zh-CN" altLang="en-US" sz="2800"/>
        </a:p>
      </dgm:t>
    </dgm:pt>
    <dgm:pt modelId="{40815609-9D11-4D13-A55F-4D28D3BCEB34}">
      <dgm:prSet phldrT="[文本]" custT="1"/>
      <dgm:spPr/>
      <dgm:t>
        <a:bodyPr/>
        <a:lstStyle/>
        <a:p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合理化建议</a:t>
          </a:r>
        </a:p>
      </dgm:t>
    </dgm:pt>
    <dgm:pt modelId="{AF3F6FCC-FC3E-4BA5-98BC-A069ECE01883}" type="parTrans" cxnId="{A438362A-7EC8-4900-97F1-EC7F9CF6208E}">
      <dgm:prSet/>
      <dgm:spPr/>
      <dgm:t>
        <a:bodyPr/>
        <a:lstStyle/>
        <a:p>
          <a:endParaRPr lang="zh-CN" altLang="en-US"/>
        </a:p>
      </dgm:t>
    </dgm:pt>
    <dgm:pt modelId="{68C182E9-C6F5-49A5-AEE9-59948241BB11}" type="sibTrans" cxnId="{A438362A-7EC8-4900-97F1-EC7F9CF6208E}">
      <dgm:prSet/>
      <dgm:spPr/>
      <dgm:t>
        <a:bodyPr/>
        <a:lstStyle/>
        <a:p>
          <a:endParaRPr lang="zh-CN" altLang="en-US"/>
        </a:p>
      </dgm:t>
    </dgm:pt>
    <dgm:pt modelId="{42C9EFA7-9046-4F0E-9FD1-4471BFD77F14}">
      <dgm:prSet phldrT="[文本]" custT="1"/>
      <dgm:spPr/>
      <dgm:t>
        <a:bodyPr/>
        <a:lstStyle/>
        <a:p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“安康杯”竞赛</a:t>
          </a:r>
        </a:p>
      </dgm:t>
    </dgm:pt>
    <dgm:pt modelId="{C1B566A1-DF75-44DE-9A9C-41DE3511C4ED}" type="parTrans" cxnId="{607B834B-58B8-4C05-8D21-636E8C771CA5}">
      <dgm:prSet/>
      <dgm:spPr/>
      <dgm:t>
        <a:bodyPr/>
        <a:lstStyle/>
        <a:p>
          <a:endParaRPr lang="zh-CN" altLang="en-US"/>
        </a:p>
      </dgm:t>
    </dgm:pt>
    <dgm:pt modelId="{93BF0540-ED55-4AA3-9499-79E6C87D00B0}" type="sibTrans" cxnId="{607B834B-58B8-4C05-8D21-636E8C771CA5}">
      <dgm:prSet/>
      <dgm:spPr/>
      <dgm:t>
        <a:bodyPr/>
        <a:lstStyle/>
        <a:p>
          <a:endParaRPr lang="zh-CN" altLang="en-US"/>
        </a:p>
      </dgm:t>
    </dgm:pt>
    <dgm:pt modelId="{9D4B5D42-85E6-4780-AD07-4ABDB7AED459}">
      <dgm:prSet phldrT="[文本]" custT="1"/>
      <dgm:spPr/>
      <dgm:t>
        <a:bodyPr/>
        <a:lstStyle/>
        <a:p>
          <a:r>
            <a:rPr lang="zh-CN" altLang="en-US" sz="1800">
              <a:latin typeface="微软雅黑" panose="020B0503020204020204" pitchFamily="34" charset="-122"/>
              <a:ea typeface="微软雅黑" panose="020B0503020204020204" pitchFamily="34" charset="-122"/>
            </a:rPr>
            <a:t>抖音</a:t>
          </a:r>
          <a:endParaRPr lang="zh-CN" altLang="en-US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89B28E-A3FA-4466-A047-3ECC36A8969B}" type="parTrans" cxnId="{D75F65FD-C655-4588-AAF7-C31249F464C2}">
      <dgm:prSet/>
      <dgm:spPr/>
      <dgm:t>
        <a:bodyPr/>
        <a:lstStyle/>
        <a:p>
          <a:endParaRPr lang="zh-CN" altLang="en-US"/>
        </a:p>
      </dgm:t>
    </dgm:pt>
    <dgm:pt modelId="{06DA2BAF-7469-4C7D-AB92-68ED0A640EDE}" type="sibTrans" cxnId="{D75F65FD-C655-4588-AAF7-C31249F464C2}">
      <dgm:prSet/>
      <dgm:spPr/>
      <dgm:t>
        <a:bodyPr/>
        <a:lstStyle/>
        <a:p>
          <a:endParaRPr lang="zh-CN" altLang="en-US"/>
        </a:p>
      </dgm:t>
    </dgm:pt>
    <dgm:pt modelId="{AB332DE6-5A78-43CA-95F4-5EBFD3240A0D}" type="pres">
      <dgm:prSet presAssocID="{8648045D-763B-4A59-A810-C455CC091A83}" presName="theList" presStyleCnt="0">
        <dgm:presLayoutVars>
          <dgm:dir/>
          <dgm:animLvl val="lvl"/>
          <dgm:resizeHandles val="exact"/>
        </dgm:presLayoutVars>
      </dgm:prSet>
      <dgm:spPr/>
    </dgm:pt>
    <dgm:pt modelId="{40572CC4-7EA1-4E8E-93C8-02B69CF70760}" type="pres">
      <dgm:prSet presAssocID="{E95303C1-4F40-4615-A4E1-9B3901716D24}" presName="compNode" presStyleCnt="0"/>
      <dgm:spPr/>
    </dgm:pt>
    <dgm:pt modelId="{3EE39BD0-C911-434F-B99B-19B331122A91}" type="pres">
      <dgm:prSet presAssocID="{E95303C1-4F40-4615-A4E1-9B3901716D24}" presName="aNode" presStyleLbl="bgShp" presStyleIdx="0" presStyleCnt="1" custLinFactNeighborX="19437" custLinFactNeighborY="1138"/>
      <dgm:spPr/>
    </dgm:pt>
    <dgm:pt modelId="{E657A0E3-CBC4-4434-AFA5-4F2916CF9BF5}" type="pres">
      <dgm:prSet presAssocID="{E95303C1-4F40-4615-A4E1-9B3901716D24}" presName="textNode" presStyleLbl="bgShp" presStyleIdx="0" presStyleCnt="1"/>
      <dgm:spPr/>
    </dgm:pt>
    <dgm:pt modelId="{7AC62EAC-BB22-484F-897A-BC3329F6517A}" type="pres">
      <dgm:prSet presAssocID="{E95303C1-4F40-4615-A4E1-9B3901716D24}" presName="compChildNode" presStyleCnt="0"/>
      <dgm:spPr/>
    </dgm:pt>
    <dgm:pt modelId="{83E60C4F-4CC0-4C64-BB22-D74F6A8BF50D}" type="pres">
      <dgm:prSet presAssocID="{E95303C1-4F40-4615-A4E1-9B3901716D24}" presName="theInnerList" presStyleCnt="0"/>
      <dgm:spPr/>
    </dgm:pt>
    <dgm:pt modelId="{C3C553AF-F944-45C1-A148-098F185DA95F}" type="pres">
      <dgm:prSet presAssocID="{A5090C55-56F6-40AA-B392-6DCE72EFF5E6}" presName="childNode" presStyleLbl="node1" presStyleIdx="0" presStyleCnt="4">
        <dgm:presLayoutVars>
          <dgm:bulletEnabled val="1"/>
        </dgm:presLayoutVars>
      </dgm:prSet>
      <dgm:spPr/>
    </dgm:pt>
    <dgm:pt modelId="{F2F7C98F-2B24-4939-B2C4-5500E5725D1D}" type="pres">
      <dgm:prSet presAssocID="{A5090C55-56F6-40AA-B392-6DCE72EFF5E6}" presName="aSpace2" presStyleCnt="0"/>
      <dgm:spPr/>
    </dgm:pt>
    <dgm:pt modelId="{FC8830DE-C3A1-4A00-962B-4DD801C78D62}" type="pres">
      <dgm:prSet presAssocID="{40815609-9D11-4D13-A55F-4D28D3BCEB34}" presName="childNode" presStyleLbl="node1" presStyleIdx="1" presStyleCnt="4">
        <dgm:presLayoutVars>
          <dgm:bulletEnabled val="1"/>
        </dgm:presLayoutVars>
      </dgm:prSet>
      <dgm:spPr/>
    </dgm:pt>
    <dgm:pt modelId="{478FEB53-200F-4419-94C9-ABD5A0AF682D}" type="pres">
      <dgm:prSet presAssocID="{40815609-9D11-4D13-A55F-4D28D3BCEB34}" presName="aSpace2" presStyleCnt="0"/>
      <dgm:spPr/>
    </dgm:pt>
    <dgm:pt modelId="{6AC37D12-741F-4EE5-9161-22F4441E5377}" type="pres">
      <dgm:prSet presAssocID="{42C9EFA7-9046-4F0E-9FD1-4471BFD77F14}" presName="childNode" presStyleLbl="node1" presStyleIdx="2" presStyleCnt="4">
        <dgm:presLayoutVars>
          <dgm:bulletEnabled val="1"/>
        </dgm:presLayoutVars>
      </dgm:prSet>
      <dgm:spPr/>
    </dgm:pt>
    <dgm:pt modelId="{7DAB9FE5-C8C9-4D9A-9FED-4DEC804CDB7C}" type="pres">
      <dgm:prSet presAssocID="{42C9EFA7-9046-4F0E-9FD1-4471BFD77F14}" presName="aSpace2" presStyleCnt="0"/>
      <dgm:spPr/>
    </dgm:pt>
    <dgm:pt modelId="{F3CD0F4C-1824-4913-A5D8-0BB6E5CA834F}" type="pres">
      <dgm:prSet presAssocID="{9D4B5D42-85E6-4780-AD07-4ABDB7AED459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C39FD629-7DA1-4840-ADD4-4AA9512BB444}" type="presOf" srcId="{9D4B5D42-85E6-4780-AD07-4ABDB7AED459}" destId="{F3CD0F4C-1824-4913-A5D8-0BB6E5CA834F}" srcOrd="0" destOrd="0" presId="urn:microsoft.com/office/officeart/2005/8/layout/lProcess2"/>
    <dgm:cxn modelId="{A438362A-7EC8-4900-97F1-EC7F9CF6208E}" srcId="{E95303C1-4F40-4615-A4E1-9B3901716D24}" destId="{40815609-9D11-4D13-A55F-4D28D3BCEB34}" srcOrd="1" destOrd="0" parTransId="{AF3F6FCC-FC3E-4BA5-98BC-A069ECE01883}" sibTransId="{68C182E9-C6F5-49A5-AEE9-59948241BB11}"/>
    <dgm:cxn modelId="{D81BCA65-66CC-4F45-94D3-ACF15E61FE0F}" type="presOf" srcId="{42C9EFA7-9046-4F0E-9FD1-4471BFD77F14}" destId="{6AC37D12-741F-4EE5-9161-22F4441E5377}" srcOrd="0" destOrd="0" presId="urn:microsoft.com/office/officeart/2005/8/layout/lProcess2"/>
    <dgm:cxn modelId="{607B834B-58B8-4C05-8D21-636E8C771CA5}" srcId="{E95303C1-4F40-4615-A4E1-9B3901716D24}" destId="{42C9EFA7-9046-4F0E-9FD1-4471BFD77F14}" srcOrd="2" destOrd="0" parTransId="{C1B566A1-DF75-44DE-9A9C-41DE3511C4ED}" sibTransId="{93BF0540-ED55-4AA3-9499-79E6C87D00B0}"/>
    <dgm:cxn modelId="{E979AA52-DDC6-4888-8113-E28A0CA984AA}" type="presOf" srcId="{E95303C1-4F40-4615-A4E1-9B3901716D24}" destId="{3EE39BD0-C911-434F-B99B-19B331122A91}" srcOrd="0" destOrd="0" presId="urn:microsoft.com/office/officeart/2005/8/layout/lProcess2"/>
    <dgm:cxn modelId="{48E1D690-5D4C-4177-95B3-FB711744AA8A}" type="presOf" srcId="{40815609-9D11-4D13-A55F-4D28D3BCEB34}" destId="{FC8830DE-C3A1-4A00-962B-4DD801C78D62}" srcOrd="0" destOrd="0" presId="urn:microsoft.com/office/officeart/2005/8/layout/lProcess2"/>
    <dgm:cxn modelId="{345CE69A-B197-4CBB-B222-6E9F6BF1C283}" srcId="{8648045D-763B-4A59-A810-C455CC091A83}" destId="{E95303C1-4F40-4615-A4E1-9B3901716D24}" srcOrd="0" destOrd="0" parTransId="{11293E46-E903-4A07-8B8E-765B2B6682B0}" sibTransId="{FD13075A-9D72-4B1C-9B36-0C36B2C52A00}"/>
    <dgm:cxn modelId="{4FBB0AA3-2423-40FC-A571-B13D7DAFF569}" type="presOf" srcId="{E95303C1-4F40-4615-A4E1-9B3901716D24}" destId="{E657A0E3-CBC4-4434-AFA5-4F2916CF9BF5}" srcOrd="1" destOrd="0" presId="urn:microsoft.com/office/officeart/2005/8/layout/lProcess2"/>
    <dgm:cxn modelId="{874E04B4-D2CD-46AF-9DCF-9341E7B7B829}" srcId="{E95303C1-4F40-4615-A4E1-9B3901716D24}" destId="{A5090C55-56F6-40AA-B392-6DCE72EFF5E6}" srcOrd="0" destOrd="0" parTransId="{ABE1689F-9511-4B8F-A1D0-4C15C3EAAB3E}" sibTransId="{9BAB4FCB-01B5-46AF-88C3-536300A512C8}"/>
    <dgm:cxn modelId="{30F149B7-5198-433B-8CFF-D03DE27F8601}" type="presOf" srcId="{8648045D-763B-4A59-A810-C455CC091A83}" destId="{AB332DE6-5A78-43CA-95F4-5EBFD3240A0D}" srcOrd="0" destOrd="0" presId="urn:microsoft.com/office/officeart/2005/8/layout/lProcess2"/>
    <dgm:cxn modelId="{9D3FECDF-F1E5-4163-9F08-50952F574230}" type="presOf" srcId="{A5090C55-56F6-40AA-B392-6DCE72EFF5E6}" destId="{C3C553AF-F944-45C1-A148-098F185DA95F}" srcOrd="0" destOrd="0" presId="urn:microsoft.com/office/officeart/2005/8/layout/lProcess2"/>
    <dgm:cxn modelId="{D75F65FD-C655-4588-AAF7-C31249F464C2}" srcId="{E95303C1-4F40-4615-A4E1-9B3901716D24}" destId="{9D4B5D42-85E6-4780-AD07-4ABDB7AED459}" srcOrd="3" destOrd="0" parTransId="{6A89B28E-A3FA-4466-A047-3ECC36A8969B}" sibTransId="{06DA2BAF-7469-4C7D-AB92-68ED0A640EDE}"/>
    <dgm:cxn modelId="{9075513A-0AB1-44EA-A30A-BD7B27382C3E}" type="presParOf" srcId="{AB332DE6-5A78-43CA-95F4-5EBFD3240A0D}" destId="{40572CC4-7EA1-4E8E-93C8-02B69CF70760}" srcOrd="0" destOrd="0" presId="urn:microsoft.com/office/officeart/2005/8/layout/lProcess2"/>
    <dgm:cxn modelId="{BB3D7F83-6C29-4267-9B9C-AA22473EBC64}" type="presParOf" srcId="{40572CC4-7EA1-4E8E-93C8-02B69CF70760}" destId="{3EE39BD0-C911-434F-B99B-19B331122A91}" srcOrd="0" destOrd="0" presId="urn:microsoft.com/office/officeart/2005/8/layout/lProcess2"/>
    <dgm:cxn modelId="{DACFA2D5-97E6-4D6D-9157-E67E1782055C}" type="presParOf" srcId="{40572CC4-7EA1-4E8E-93C8-02B69CF70760}" destId="{E657A0E3-CBC4-4434-AFA5-4F2916CF9BF5}" srcOrd="1" destOrd="0" presId="urn:microsoft.com/office/officeart/2005/8/layout/lProcess2"/>
    <dgm:cxn modelId="{D1FA9E95-4815-4EB5-A289-780EE7C0D16B}" type="presParOf" srcId="{40572CC4-7EA1-4E8E-93C8-02B69CF70760}" destId="{7AC62EAC-BB22-484F-897A-BC3329F6517A}" srcOrd="2" destOrd="0" presId="urn:microsoft.com/office/officeart/2005/8/layout/lProcess2"/>
    <dgm:cxn modelId="{F9590899-FB30-4A31-8931-CDBABDF9A78A}" type="presParOf" srcId="{7AC62EAC-BB22-484F-897A-BC3329F6517A}" destId="{83E60C4F-4CC0-4C64-BB22-D74F6A8BF50D}" srcOrd="0" destOrd="0" presId="urn:microsoft.com/office/officeart/2005/8/layout/lProcess2"/>
    <dgm:cxn modelId="{8FCC0176-C140-4D52-97A7-8EF6D7CF81EF}" type="presParOf" srcId="{83E60C4F-4CC0-4C64-BB22-D74F6A8BF50D}" destId="{C3C553AF-F944-45C1-A148-098F185DA95F}" srcOrd="0" destOrd="0" presId="urn:microsoft.com/office/officeart/2005/8/layout/lProcess2"/>
    <dgm:cxn modelId="{C2D08F27-11DD-4297-B025-CBA55DDF65D5}" type="presParOf" srcId="{83E60C4F-4CC0-4C64-BB22-D74F6A8BF50D}" destId="{F2F7C98F-2B24-4939-B2C4-5500E5725D1D}" srcOrd="1" destOrd="0" presId="urn:microsoft.com/office/officeart/2005/8/layout/lProcess2"/>
    <dgm:cxn modelId="{AAD67F19-8469-4CB1-8F11-435F4902810E}" type="presParOf" srcId="{83E60C4F-4CC0-4C64-BB22-D74F6A8BF50D}" destId="{FC8830DE-C3A1-4A00-962B-4DD801C78D62}" srcOrd="2" destOrd="0" presId="urn:microsoft.com/office/officeart/2005/8/layout/lProcess2"/>
    <dgm:cxn modelId="{D1048C94-C87C-4DDE-AE94-DD2916E51A6C}" type="presParOf" srcId="{83E60C4F-4CC0-4C64-BB22-D74F6A8BF50D}" destId="{478FEB53-200F-4419-94C9-ABD5A0AF682D}" srcOrd="3" destOrd="0" presId="urn:microsoft.com/office/officeart/2005/8/layout/lProcess2"/>
    <dgm:cxn modelId="{E7969A6C-26D9-482C-8263-FB7D0A5B9656}" type="presParOf" srcId="{83E60C4F-4CC0-4C64-BB22-D74F6A8BF50D}" destId="{6AC37D12-741F-4EE5-9161-22F4441E5377}" srcOrd="4" destOrd="0" presId="urn:microsoft.com/office/officeart/2005/8/layout/lProcess2"/>
    <dgm:cxn modelId="{37B06780-E775-48FA-BE79-98275E5F3DC5}" type="presParOf" srcId="{83E60C4F-4CC0-4C64-BB22-D74F6A8BF50D}" destId="{7DAB9FE5-C8C9-4D9A-9FED-4DEC804CDB7C}" srcOrd="5" destOrd="0" presId="urn:microsoft.com/office/officeart/2005/8/layout/lProcess2"/>
    <dgm:cxn modelId="{E7635C25-8777-40E9-BEBF-08C8B8379A99}" type="presParOf" srcId="{83E60C4F-4CC0-4C64-BB22-D74F6A8BF50D}" destId="{F3CD0F4C-1824-4913-A5D8-0BB6E5CA834F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79885F9-895E-4279-9A09-D63E414D22CA}" type="doc">
      <dgm:prSet loTypeId="urn:microsoft.com/office/officeart/2005/8/layout/target1" loCatId="relationship" qsTypeId="urn:microsoft.com/office/officeart/2005/8/quickstyle/3d2#1" qsCatId="3D" csTypeId="urn:microsoft.com/office/officeart/2005/8/colors/colorful1#1" csCatId="colorful" phldr="1"/>
      <dgm:spPr/>
    </dgm:pt>
    <dgm:pt modelId="{1359FF9F-2A0D-4EF1-8329-30765D61711B}">
      <dgm:prSet phldrT="[文本]" custT="1"/>
      <dgm:spPr/>
      <dgm:t>
        <a:bodyPr/>
        <a:lstStyle/>
        <a:p>
          <a:pPr algn="l"/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●立足本岗位特点开展</a:t>
          </a:r>
          <a:r>
            <a:rPr lang="zh-CN" altLang="en-US" sz="1800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赋能</a:t>
          </a:r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教育</a:t>
          </a:r>
        </a:p>
      </dgm:t>
    </dgm:pt>
    <dgm:pt modelId="{4D1DF3DE-CE8A-42D2-92FB-D1C00A45C418}" type="parTrans" cxnId="{D71AA017-DAE0-4AB5-95CB-4C6B0BB3D2B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6C0D237-1CC7-4731-AAFF-7E463A878142}" type="sibTrans" cxnId="{D71AA017-DAE0-4AB5-95CB-4C6B0BB3D2B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8AC7BC9-478B-4BE5-BDD1-831E2123E338}">
      <dgm:prSet phldrT="[文本]" custT="1"/>
      <dgm:spPr/>
      <dgm:t>
        <a:bodyPr/>
        <a:lstStyle/>
        <a:p>
          <a:pPr algn="l"/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●提高一线员工</a:t>
          </a:r>
          <a:r>
            <a:rPr lang="zh-CN" altLang="en-US" sz="1800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特殊工种</a:t>
          </a:r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技能学习</a:t>
          </a:r>
        </a:p>
      </dgm:t>
    </dgm:pt>
    <dgm:pt modelId="{8B6FBF4A-7DC2-4195-9F4B-27CAD5EC62A6}" type="parTrans" cxnId="{52D4F796-CF35-422A-8517-0F4072BC4DF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06043F4-7057-45CB-881B-547BE9F34879}" type="sibTrans" cxnId="{52D4F796-CF35-422A-8517-0F4072BC4DF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35BFD1D-290D-46C9-903A-486FC36F874B}">
      <dgm:prSet phldrT="[文本]" custT="1"/>
      <dgm:spPr/>
      <dgm:t>
        <a:bodyPr/>
        <a:lstStyle/>
        <a:p>
          <a:pPr algn="l"/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●一线班组</a:t>
          </a:r>
          <a:r>
            <a:rPr lang="zh-CN" altLang="en-US" sz="1800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安全素质</a:t>
          </a:r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拓展</a:t>
          </a:r>
        </a:p>
      </dgm:t>
    </dgm:pt>
    <dgm:pt modelId="{B8B9C42B-5243-41EC-AF8D-B08B575B11DF}" type="parTrans" cxnId="{32047DA3-441F-4BC0-BEFA-0F7CC5B31AD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A56BE58-7CEF-4D1D-829E-7797EA0401A4}" type="sibTrans" cxnId="{32047DA3-441F-4BC0-BEFA-0F7CC5B31AD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3819EF7-12D9-4964-9718-F32911B83D62}">
      <dgm:prSet phldrT="[文本]" custT="1"/>
      <dgm:spPr/>
      <dgm:t>
        <a:bodyPr/>
        <a:lstStyle/>
        <a:p>
          <a:pPr algn="l"/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●培养具有</a:t>
          </a:r>
          <a:r>
            <a:rPr lang="zh-CN" altLang="en-US" sz="1400">
              <a:latin typeface="微软雅黑" panose="020B0503020204020204" pitchFamily="34" charset="-122"/>
              <a:ea typeface="微软雅黑" panose="020B0503020204020204" pitchFamily="34" charset="-122"/>
            </a:rPr>
            <a:t>安全环保素</a:t>
          </a:r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养过硬的高技能</a:t>
          </a:r>
          <a:r>
            <a:rPr lang="zh-CN" altLang="en-US" sz="1800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复合型人才</a:t>
          </a:r>
          <a:endParaRPr lang="zh-CN" altLang="en-US" sz="1400" dirty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243381D-DED1-4882-9640-FDB38B17DB76}" type="parTrans" cxnId="{5C798BF6-2AFD-4CF7-9ACA-F9C62A9FA51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06783DA-8A8E-4F1C-B360-F39EC5AA1F9C}" type="sibTrans" cxnId="{5C798BF6-2AFD-4CF7-9ACA-F9C62A9FA51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F8F50B0-CBCD-4276-B342-918EB299CBF3}" type="pres">
      <dgm:prSet presAssocID="{779885F9-895E-4279-9A09-D63E414D22CA}" presName="composite" presStyleCnt="0">
        <dgm:presLayoutVars>
          <dgm:chMax val="5"/>
          <dgm:dir val="rev"/>
          <dgm:resizeHandles val="exact"/>
        </dgm:presLayoutVars>
      </dgm:prSet>
      <dgm:spPr/>
    </dgm:pt>
    <dgm:pt modelId="{85CB53FF-F1A7-4A5C-9E7E-25FB0AA265FD}" type="pres">
      <dgm:prSet presAssocID="{1359FF9F-2A0D-4EF1-8329-30765D61711B}" presName="circle1" presStyleLbl="lnNode1" presStyleIdx="0" presStyleCnt="4" custScaleX="207007" custScaleY="20700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681BFB2-7DA6-4518-A15F-2058DA3C885C}" type="pres">
      <dgm:prSet presAssocID="{1359FF9F-2A0D-4EF1-8329-30765D61711B}" presName="text1" presStyleLbl="revTx" presStyleIdx="0" presStyleCnt="4" custScaleX="283569" custLinFactNeighborX="-41287" custLinFactNeighborY="2677">
        <dgm:presLayoutVars>
          <dgm:bulletEnabled val="1"/>
        </dgm:presLayoutVars>
      </dgm:prSet>
      <dgm:spPr/>
    </dgm:pt>
    <dgm:pt modelId="{D4655D18-DCF2-4976-881C-0167BFE7D236}" type="pres">
      <dgm:prSet presAssocID="{1359FF9F-2A0D-4EF1-8329-30765D61711B}" presName="line1" presStyleLbl="callout" presStyleIdx="0" presStyleCnt="8"/>
      <dgm:spPr>
        <a:ln>
          <a:solidFill>
            <a:schemeClr val="tx1"/>
          </a:solidFill>
        </a:ln>
      </dgm:spPr>
    </dgm:pt>
    <dgm:pt modelId="{C965E6D7-ECD8-441A-9147-44162FB6C352}" type="pres">
      <dgm:prSet presAssocID="{1359FF9F-2A0D-4EF1-8329-30765D61711B}" presName="d1" presStyleLbl="callout" presStyleIdx="1" presStyleCnt="8" custScaleX="101256" custScaleY="101640"/>
      <dgm:spPr>
        <a:ln>
          <a:solidFill>
            <a:schemeClr val="tx1"/>
          </a:solidFill>
        </a:ln>
      </dgm:spPr>
    </dgm:pt>
    <dgm:pt modelId="{7BBB9AB5-E1B1-4BA6-9D52-E8F0138BFC9A}" type="pres">
      <dgm:prSet presAssocID="{08AC7BC9-478B-4BE5-BDD1-831E2123E338}" presName="circle2" presStyleLbl="lnNode1" presStyleIdx="1" presStyleCnt="4"/>
      <dgm:spPr/>
    </dgm:pt>
    <dgm:pt modelId="{9F634D21-E88F-4FB0-AF20-99DBB1FFEACE}" type="pres">
      <dgm:prSet presAssocID="{08AC7BC9-478B-4BE5-BDD1-831E2123E338}" presName="text2" presStyleLbl="revTx" presStyleIdx="1" presStyleCnt="4" custScaleX="283569" custLinFactNeighborX="-41287" custLinFactNeighborY="2677">
        <dgm:presLayoutVars>
          <dgm:bulletEnabled val="1"/>
        </dgm:presLayoutVars>
      </dgm:prSet>
      <dgm:spPr/>
    </dgm:pt>
    <dgm:pt modelId="{47BFC7FD-12B0-4AB2-8A6C-DF1E2DEBCED2}" type="pres">
      <dgm:prSet presAssocID="{08AC7BC9-478B-4BE5-BDD1-831E2123E338}" presName="line2" presStyleLbl="callout" presStyleIdx="2" presStyleCnt="8" custFlipVert="1" custFlipHor="1" custSzY="45720" custScaleX="100000" custLinFactX="516547" custLinFactY="-320811" custLinFactNeighborX="600000" custLinFactNeighborY="-400000"/>
      <dgm:spPr>
        <a:ln>
          <a:noFill/>
        </a:ln>
      </dgm:spPr>
    </dgm:pt>
    <dgm:pt modelId="{0545EE60-A10D-4F27-BF9F-276196B9D84E}" type="pres">
      <dgm:prSet presAssocID="{08AC7BC9-478B-4BE5-BDD1-831E2123E338}" presName="d2" presStyleLbl="callout" presStyleIdx="3" presStyleCnt="8"/>
      <dgm:spPr>
        <a:ln>
          <a:solidFill>
            <a:schemeClr val="tx1"/>
          </a:solidFill>
        </a:ln>
      </dgm:spPr>
    </dgm:pt>
    <dgm:pt modelId="{89999F51-3872-4DC5-9210-B1FDF5FDCEA6}" type="pres">
      <dgm:prSet presAssocID="{C35BFD1D-290D-46C9-903A-486FC36F874B}" presName="circle3" presStyleLbl="lnNode1" presStyleIdx="2" presStyleCnt="4"/>
      <dgm:spPr/>
    </dgm:pt>
    <dgm:pt modelId="{8473C41D-3F0D-4DBC-88AB-597D9CCDBACE}" type="pres">
      <dgm:prSet presAssocID="{C35BFD1D-290D-46C9-903A-486FC36F874B}" presName="text3" presStyleLbl="revTx" presStyleIdx="2" presStyleCnt="4" custScaleX="283569" custLinFactNeighborX="-41287" custLinFactNeighborY="2677">
        <dgm:presLayoutVars>
          <dgm:bulletEnabled val="1"/>
        </dgm:presLayoutVars>
      </dgm:prSet>
      <dgm:spPr/>
    </dgm:pt>
    <dgm:pt modelId="{93A7222C-95B3-4166-A2BC-B10B6FA858F0}" type="pres">
      <dgm:prSet presAssocID="{C35BFD1D-290D-46C9-903A-486FC36F874B}" presName="line3" presStyleLbl="callout" presStyleIdx="4" presStyleCnt="8"/>
      <dgm:spPr>
        <a:ln>
          <a:solidFill>
            <a:schemeClr val="tx1"/>
          </a:solidFill>
        </a:ln>
      </dgm:spPr>
    </dgm:pt>
    <dgm:pt modelId="{F1E04F73-F188-4D65-ACFE-5D8F52B268E9}" type="pres">
      <dgm:prSet presAssocID="{C35BFD1D-290D-46C9-903A-486FC36F874B}" presName="d3" presStyleLbl="callout" presStyleIdx="5" presStyleCnt="8"/>
      <dgm:spPr>
        <a:ln>
          <a:solidFill>
            <a:schemeClr val="tx1"/>
          </a:solidFill>
        </a:ln>
      </dgm:spPr>
    </dgm:pt>
    <dgm:pt modelId="{A6B03103-B343-4570-9317-A6B92E24A57E}" type="pres">
      <dgm:prSet presAssocID="{13819EF7-12D9-4964-9718-F32911B83D62}" presName="circle4" presStyleLbl="lnNode1" presStyleIdx="3" presStyleCnt="4"/>
      <dgm:spPr/>
    </dgm:pt>
    <dgm:pt modelId="{350DD809-D0F4-4D90-869D-A4328E919F7D}" type="pres">
      <dgm:prSet presAssocID="{13819EF7-12D9-4964-9718-F32911B83D62}" presName="text4" presStyleLbl="revTx" presStyleIdx="3" presStyleCnt="4" custScaleX="228061" custLinFactNeighborX="-53465" custLinFactNeighborY="9490">
        <dgm:presLayoutVars>
          <dgm:bulletEnabled val="1"/>
        </dgm:presLayoutVars>
      </dgm:prSet>
      <dgm:spPr/>
    </dgm:pt>
    <dgm:pt modelId="{89117CA9-72CD-4245-85DE-F07725F19543}" type="pres">
      <dgm:prSet presAssocID="{13819EF7-12D9-4964-9718-F32911B83D62}" presName="line4" presStyleLbl="callout" presStyleIdx="6" presStyleCnt="8"/>
      <dgm:spPr>
        <a:ln>
          <a:solidFill>
            <a:schemeClr val="tx1"/>
          </a:solidFill>
        </a:ln>
      </dgm:spPr>
    </dgm:pt>
    <dgm:pt modelId="{1D40E587-FFE5-4365-9E77-B63288672D07}" type="pres">
      <dgm:prSet presAssocID="{13819EF7-12D9-4964-9718-F32911B83D62}" presName="d4" presStyleLbl="callout" presStyleIdx="7" presStyleCnt="8"/>
      <dgm:spPr>
        <a:ln>
          <a:solidFill>
            <a:schemeClr val="tx1"/>
          </a:solidFill>
        </a:ln>
      </dgm:spPr>
    </dgm:pt>
  </dgm:ptLst>
  <dgm:cxnLst>
    <dgm:cxn modelId="{D71AA017-DAE0-4AB5-95CB-4C6B0BB3D2B0}" srcId="{779885F9-895E-4279-9A09-D63E414D22CA}" destId="{1359FF9F-2A0D-4EF1-8329-30765D61711B}" srcOrd="0" destOrd="0" parTransId="{4D1DF3DE-CE8A-42D2-92FB-D1C00A45C418}" sibTransId="{B6C0D237-1CC7-4731-AAFF-7E463A878142}"/>
    <dgm:cxn modelId="{3432981F-1390-4870-8BF6-8AFFF50210B2}" type="presOf" srcId="{779885F9-895E-4279-9A09-D63E414D22CA}" destId="{6F8F50B0-CBCD-4276-B342-918EB299CBF3}" srcOrd="0" destOrd="0" presId="urn:microsoft.com/office/officeart/2005/8/layout/target1"/>
    <dgm:cxn modelId="{D9D69D87-3B5E-4098-A68B-97CE7179AC3C}" type="presOf" srcId="{13819EF7-12D9-4964-9718-F32911B83D62}" destId="{350DD809-D0F4-4D90-869D-A4328E919F7D}" srcOrd="0" destOrd="0" presId="urn:microsoft.com/office/officeart/2005/8/layout/target1"/>
    <dgm:cxn modelId="{52D4F796-CF35-422A-8517-0F4072BC4DF1}" srcId="{779885F9-895E-4279-9A09-D63E414D22CA}" destId="{08AC7BC9-478B-4BE5-BDD1-831E2123E338}" srcOrd="1" destOrd="0" parTransId="{8B6FBF4A-7DC2-4195-9F4B-27CAD5EC62A6}" sibTransId="{406043F4-7057-45CB-881B-547BE9F34879}"/>
    <dgm:cxn modelId="{32047DA3-441F-4BC0-BEFA-0F7CC5B31AD1}" srcId="{779885F9-895E-4279-9A09-D63E414D22CA}" destId="{C35BFD1D-290D-46C9-903A-486FC36F874B}" srcOrd="2" destOrd="0" parTransId="{B8B9C42B-5243-41EC-AF8D-B08B575B11DF}" sibTransId="{EA56BE58-7CEF-4D1D-829E-7797EA0401A4}"/>
    <dgm:cxn modelId="{C6F3F6DC-FBD5-4F50-8EE4-5E587D34EC44}" type="presOf" srcId="{C35BFD1D-290D-46C9-903A-486FC36F874B}" destId="{8473C41D-3F0D-4DBC-88AB-597D9CCDBACE}" srcOrd="0" destOrd="0" presId="urn:microsoft.com/office/officeart/2005/8/layout/target1"/>
    <dgm:cxn modelId="{42A0C7EC-C826-4E43-928F-20C5ABCB42C7}" type="presOf" srcId="{1359FF9F-2A0D-4EF1-8329-30765D61711B}" destId="{B681BFB2-7DA6-4518-A15F-2058DA3C885C}" srcOrd="0" destOrd="0" presId="urn:microsoft.com/office/officeart/2005/8/layout/target1"/>
    <dgm:cxn modelId="{8E098BEE-74D9-4ACB-A408-C8016DA21ABE}" type="presOf" srcId="{08AC7BC9-478B-4BE5-BDD1-831E2123E338}" destId="{9F634D21-E88F-4FB0-AF20-99DBB1FFEACE}" srcOrd="0" destOrd="0" presId="urn:microsoft.com/office/officeart/2005/8/layout/target1"/>
    <dgm:cxn modelId="{5C798BF6-2AFD-4CF7-9ACA-F9C62A9FA515}" srcId="{779885F9-895E-4279-9A09-D63E414D22CA}" destId="{13819EF7-12D9-4964-9718-F32911B83D62}" srcOrd="3" destOrd="0" parTransId="{2243381D-DED1-4882-9640-FDB38B17DB76}" sibTransId="{B06783DA-8A8E-4F1C-B360-F39EC5AA1F9C}"/>
    <dgm:cxn modelId="{529C785F-1B69-448D-AF70-CF5BDD57CEDF}" type="presParOf" srcId="{6F8F50B0-CBCD-4276-B342-918EB299CBF3}" destId="{85CB53FF-F1A7-4A5C-9E7E-25FB0AA265FD}" srcOrd="0" destOrd="0" presId="urn:microsoft.com/office/officeart/2005/8/layout/target1"/>
    <dgm:cxn modelId="{18523325-FA73-445A-A19F-D6D595D2B92B}" type="presParOf" srcId="{6F8F50B0-CBCD-4276-B342-918EB299CBF3}" destId="{B681BFB2-7DA6-4518-A15F-2058DA3C885C}" srcOrd="1" destOrd="0" presId="urn:microsoft.com/office/officeart/2005/8/layout/target1"/>
    <dgm:cxn modelId="{019C7E7C-D778-4206-B831-44B2DABBAA9B}" type="presParOf" srcId="{6F8F50B0-CBCD-4276-B342-918EB299CBF3}" destId="{D4655D18-DCF2-4976-881C-0167BFE7D236}" srcOrd="2" destOrd="0" presId="urn:microsoft.com/office/officeart/2005/8/layout/target1"/>
    <dgm:cxn modelId="{3D729712-7CE5-44A6-81E1-A209D61A0112}" type="presParOf" srcId="{6F8F50B0-CBCD-4276-B342-918EB299CBF3}" destId="{C965E6D7-ECD8-441A-9147-44162FB6C352}" srcOrd="3" destOrd="0" presId="urn:microsoft.com/office/officeart/2005/8/layout/target1"/>
    <dgm:cxn modelId="{89D23DB5-C220-4B7C-B886-0CEAE0670666}" type="presParOf" srcId="{6F8F50B0-CBCD-4276-B342-918EB299CBF3}" destId="{7BBB9AB5-E1B1-4BA6-9D52-E8F0138BFC9A}" srcOrd="4" destOrd="0" presId="urn:microsoft.com/office/officeart/2005/8/layout/target1"/>
    <dgm:cxn modelId="{58595416-7904-4552-9B20-978B0DD138F3}" type="presParOf" srcId="{6F8F50B0-CBCD-4276-B342-918EB299CBF3}" destId="{9F634D21-E88F-4FB0-AF20-99DBB1FFEACE}" srcOrd="5" destOrd="0" presId="urn:microsoft.com/office/officeart/2005/8/layout/target1"/>
    <dgm:cxn modelId="{3A20B938-C2FC-4FE2-B7FB-F4DC7442A33C}" type="presParOf" srcId="{6F8F50B0-CBCD-4276-B342-918EB299CBF3}" destId="{47BFC7FD-12B0-4AB2-8A6C-DF1E2DEBCED2}" srcOrd="6" destOrd="0" presId="urn:microsoft.com/office/officeart/2005/8/layout/target1"/>
    <dgm:cxn modelId="{6B00B8F8-EEBB-4A2A-8756-32A4D2A3D332}" type="presParOf" srcId="{6F8F50B0-CBCD-4276-B342-918EB299CBF3}" destId="{0545EE60-A10D-4F27-BF9F-276196B9D84E}" srcOrd="7" destOrd="0" presId="urn:microsoft.com/office/officeart/2005/8/layout/target1"/>
    <dgm:cxn modelId="{C6925731-1089-4221-80A0-4536C2F73C86}" type="presParOf" srcId="{6F8F50B0-CBCD-4276-B342-918EB299CBF3}" destId="{89999F51-3872-4DC5-9210-B1FDF5FDCEA6}" srcOrd="8" destOrd="0" presId="urn:microsoft.com/office/officeart/2005/8/layout/target1"/>
    <dgm:cxn modelId="{E63A2766-186E-4415-AF67-CD2F9F2B9AF0}" type="presParOf" srcId="{6F8F50B0-CBCD-4276-B342-918EB299CBF3}" destId="{8473C41D-3F0D-4DBC-88AB-597D9CCDBACE}" srcOrd="9" destOrd="0" presId="urn:microsoft.com/office/officeart/2005/8/layout/target1"/>
    <dgm:cxn modelId="{483BBA23-8145-4950-B4BE-108E4BF314C0}" type="presParOf" srcId="{6F8F50B0-CBCD-4276-B342-918EB299CBF3}" destId="{93A7222C-95B3-4166-A2BC-B10B6FA858F0}" srcOrd="10" destOrd="0" presId="urn:microsoft.com/office/officeart/2005/8/layout/target1"/>
    <dgm:cxn modelId="{A7111C65-D729-4AEE-9010-41F412806E7C}" type="presParOf" srcId="{6F8F50B0-CBCD-4276-B342-918EB299CBF3}" destId="{F1E04F73-F188-4D65-ACFE-5D8F52B268E9}" srcOrd="11" destOrd="0" presId="urn:microsoft.com/office/officeart/2005/8/layout/target1"/>
    <dgm:cxn modelId="{35B8897F-C910-416F-98C3-E5FC7BE5ADCB}" type="presParOf" srcId="{6F8F50B0-CBCD-4276-B342-918EB299CBF3}" destId="{A6B03103-B343-4570-9317-A6B92E24A57E}" srcOrd="12" destOrd="0" presId="urn:microsoft.com/office/officeart/2005/8/layout/target1"/>
    <dgm:cxn modelId="{005944F3-C19A-4BAF-B9A6-57F4926E6D4E}" type="presParOf" srcId="{6F8F50B0-CBCD-4276-B342-918EB299CBF3}" destId="{350DD809-D0F4-4D90-869D-A4328E919F7D}" srcOrd="13" destOrd="0" presId="urn:microsoft.com/office/officeart/2005/8/layout/target1"/>
    <dgm:cxn modelId="{555B09FB-CBAF-4F7E-931E-7615D3049E29}" type="presParOf" srcId="{6F8F50B0-CBCD-4276-B342-918EB299CBF3}" destId="{89117CA9-72CD-4245-85DE-F07725F19543}" srcOrd="14" destOrd="0" presId="urn:microsoft.com/office/officeart/2005/8/layout/target1"/>
    <dgm:cxn modelId="{0CAEC541-538C-46AA-B84B-70E00A61B359}" type="presParOf" srcId="{6F8F50B0-CBCD-4276-B342-918EB299CBF3}" destId="{1D40E587-FFE5-4365-9E77-B63288672D07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E858A5F-D174-4B88-B544-F6F6C865EC06}" type="doc">
      <dgm:prSet loTypeId="urn:microsoft.com/office/officeart/2005/8/layout/hProcess4#1" loCatId="process" qsTypeId="urn:microsoft.com/office/officeart/2005/8/quickstyle/3d4#1" qsCatId="3D" csTypeId="urn:microsoft.com/office/officeart/2005/8/colors/colorful5#1" csCatId="colorful" phldr="1"/>
      <dgm:spPr/>
      <dgm:t>
        <a:bodyPr/>
        <a:lstStyle/>
        <a:p>
          <a:endParaRPr lang="zh-CN" altLang="en-US"/>
        </a:p>
      </dgm:t>
    </dgm:pt>
    <dgm:pt modelId="{A352F4A9-13D5-4114-BDF8-67526C55A99B}">
      <dgm:prSet phldrT="[文本]"/>
      <dgm:spPr/>
      <dgm:t>
        <a:bodyPr/>
        <a:lstStyle/>
        <a:p>
          <a:r>
            <a:rPr lang="en-US" altLang="zh-CN" dirty="0"/>
            <a:t>P</a:t>
          </a:r>
          <a:endParaRPr lang="zh-CN" altLang="en-US" dirty="0"/>
        </a:p>
      </dgm:t>
    </dgm:pt>
    <dgm:pt modelId="{18335AD8-DD44-4840-9E26-963EDA97F1E5}" type="parTrans" cxnId="{9E7BCE3B-288F-46F9-9FD2-8700F0A01908}">
      <dgm:prSet/>
      <dgm:spPr/>
      <dgm:t>
        <a:bodyPr/>
        <a:lstStyle/>
        <a:p>
          <a:endParaRPr lang="zh-CN" altLang="en-US"/>
        </a:p>
      </dgm:t>
    </dgm:pt>
    <dgm:pt modelId="{E1F15D67-7260-4AF4-849C-4684B6E451C5}" type="sibTrans" cxnId="{9E7BCE3B-288F-46F9-9FD2-8700F0A01908}">
      <dgm:prSet/>
      <dgm:spPr/>
      <dgm:t>
        <a:bodyPr/>
        <a:lstStyle/>
        <a:p>
          <a:endParaRPr lang="zh-CN" altLang="en-US"/>
        </a:p>
      </dgm:t>
    </dgm:pt>
    <dgm:pt modelId="{3C2CADD9-FF16-4778-80A6-F5520D10D714}">
      <dgm:prSet phldrT="[文本]"/>
      <dgm:spPr/>
      <dgm:t>
        <a:bodyPr/>
        <a:lstStyle/>
        <a:p>
          <a:r>
            <a:rPr lang="en-US" altLang="zh-CN" dirty="0"/>
            <a:t>D</a:t>
          </a:r>
          <a:endParaRPr lang="zh-CN" altLang="en-US" dirty="0"/>
        </a:p>
      </dgm:t>
    </dgm:pt>
    <dgm:pt modelId="{FD70FEF1-A51B-46D4-B6EF-07A6B7DF871E}" type="parTrans" cxnId="{A4990BB1-7507-47D6-B974-1C7C2E3A9F7B}">
      <dgm:prSet/>
      <dgm:spPr/>
      <dgm:t>
        <a:bodyPr/>
        <a:lstStyle/>
        <a:p>
          <a:endParaRPr lang="zh-CN" altLang="en-US"/>
        </a:p>
      </dgm:t>
    </dgm:pt>
    <dgm:pt modelId="{D9BE61EA-2357-4ECB-88DF-40BAFABFF06D}" type="sibTrans" cxnId="{A4990BB1-7507-47D6-B974-1C7C2E3A9F7B}">
      <dgm:prSet/>
      <dgm:spPr/>
      <dgm:t>
        <a:bodyPr/>
        <a:lstStyle/>
        <a:p>
          <a:endParaRPr lang="zh-CN" altLang="en-US"/>
        </a:p>
      </dgm:t>
    </dgm:pt>
    <dgm:pt modelId="{2DE51C63-62EE-4D12-A253-1060C85E5DF0}">
      <dgm:prSet phldrT="[文本]"/>
      <dgm:spPr/>
      <dgm:t>
        <a:bodyPr/>
        <a:lstStyle/>
        <a:p>
          <a:r>
            <a:rPr lang="en-US" altLang="zh-CN" dirty="0"/>
            <a:t>C</a:t>
          </a:r>
          <a:endParaRPr lang="zh-CN" altLang="en-US" dirty="0"/>
        </a:p>
      </dgm:t>
    </dgm:pt>
    <dgm:pt modelId="{A364488A-5859-4497-B1D7-D37E5D93FC1F}" type="parTrans" cxnId="{ACF63600-FB16-4793-A54F-A6AE496B5CFD}">
      <dgm:prSet/>
      <dgm:spPr/>
      <dgm:t>
        <a:bodyPr/>
        <a:lstStyle/>
        <a:p>
          <a:endParaRPr lang="zh-CN" altLang="en-US"/>
        </a:p>
      </dgm:t>
    </dgm:pt>
    <dgm:pt modelId="{18A0A50B-3618-4D19-B94B-7CCE8650E40B}" type="sibTrans" cxnId="{ACF63600-FB16-4793-A54F-A6AE496B5CFD}">
      <dgm:prSet/>
      <dgm:spPr/>
      <dgm:t>
        <a:bodyPr/>
        <a:lstStyle/>
        <a:p>
          <a:endParaRPr lang="zh-CN" altLang="en-US"/>
        </a:p>
      </dgm:t>
    </dgm:pt>
    <dgm:pt modelId="{CB466327-1FF4-4089-894F-8B17ED3E61EE}">
      <dgm:prSet phldrT="[文本]"/>
      <dgm:spPr/>
      <dgm:t>
        <a:bodyPr/>
        <a:lstStyle/>
        <a:p>
          <a:r>
            <a:rPr lang="en-US" altLang="zh-CN" dirty="0"/>
            <a:t>A</a:t>
          </a:r>
          <a:endParaRPr lang="zh-CN" altLang="en-US" dirty="0"/>
        </a:p>
      </dgm:t>
    </dgm:pt>
    <dgm:pt modelId="{9615C1D8-640D-4C6C-AFD1-CDEAB259B876}" type="parTrans" cxnId="{8CBFB1D0-F369-4E32-A8C0-3B470D9C167F}">
      <dgm:prSet/>
      <dgm:spPr/>
      <dgm:t>
        <a:bodyPr/>
        <a:lstStyle/>
        <a:p>
          <a:endParaRPr lang="zh-CN" altLang="en-US"/>
        </a:p>
      </dgm:t>
    </dgm:pt>
    <dgm:pt modelId="{6778B96F-2AFB-4587-A5E9-E2093FAA6037}" type="sibTrans" cxnId="{8CBFB1D0-F369-4E32-A8C0-3B470D9C167F}">
      <dgm:prSet/>
      <dgm:spPr/>
      <dgm:t>
        <a:bodyPr/>
        <a:lstStyle/>
        <a:p>
          <a:endParaRPr lang="zh-CN" altLang="en-US"/>
        </a:p>
      </dgm:t>
    </dgm:pt>
    <dgm:pt modelId="{6A288949-B5D7-429B-9EE3-DF7F80B9AAD6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CN" altLang="en-US" sz="1800" dirty="0"/>
        </a:p>
      </dgm:t>
    </dgm:pt>
    <dgm:pt modelId="{1F334E11-421D-4CBF-9A93-BB473A5B3103}" type="parTrans" cxnId="{FE0E0F36-9CDC-4737-811D-4AC39D44DDBD}">
      <dgm:prSet/>
      <dgm:spPr/>
      <dgm:t>
        <a:bodyPr/>
        <a:lstStyle/>
        <a:p>
          <a:endParaRPr lang="zh-CN" altLang="en-US"/>
        </a:p>
      </dgm:t>
    </dgm:pt>
    <dgm:pt modelId="{5493D847-4C45-43FC-8B86-33BBB8D4C906}" type="sibTrans" cxnId="{FE0E0F36-9CDC-4737-811D-4AC39D44DDBD}">
      <dgm:prSet/>
      <dgm:spPr/>
      <dgm:t>
        <a:bodyPr/>
        <a:lstStyle/>
        <a:p>
          <a:endParaRPr lang="zh-CN" altLang="en-US"/>
        </a:p>
      </dgm:t>
    </dgm:pt>
    <dgm:pt modelId="{CFACC4ED-F6C7-4AE4-93E8-81C328CFAA05}" type="pres">
      <dgm:prSet presAssocID="{9E858A5F-D174-4B88-B544-F6F6C865EC06}" presName="Name0" presStyleCnt="0">
        <dgm:presLayoutVars>
          <dgm:dir/>
          <dgm:animLvl val="lvl"/>
          <dgm:resizeHandles val="exact"/>
        </dgm:presLayoutVars>
      </dgm:prSet>
      <dgm:spPr/>
    </dgm:pt>
    <dgm:pt modelId="{7F8C8D86-D987-431B-AAD1-12FE2A0E4457}" type="pres">
      <dgm:prSet presAssocID="{9E858A5F-D174-4B88-B544-F6F6C865EC06}" presName="tSp" presStyleCnt="0"/>
      <dgm:spPr/>
    </dgm:pt>
    <dgm:pt modelId="{9FAD765D-B960-4501-9D22-37DAA054EEA4}" type="pres">
      <dgm:prSet presAssocID="{9E858A5F-D174-4B88-B544-F6F6C865EC06}" presName="bSp" presStyleCnt="0"/>
      <dgm:spPr/>
    </dgm:pt>
    <dgm:pt modelId="{5D7121CF-25B2-4838-8835-363DF1CE8D79}" type="pres">
      <dgm:prSet presAssocID="{9E858A5F-D174-4B88-B544-F6F6C865EC06}" presName="process" presStyleCnt="0"/>
      <dgm:spPr/>
    </dgm:pt>
    <dgm:pt modelId="{A8FE1F57-FCBD-4BB4-9F9C-1E64AA1C6566}" type="pres">
      <dgm:prSet presAssocID="{A352F4A9-13D5-4114-BDF8-67526C55A99B}" presName="composite1" presStyleCnt="0"/>
      <dgm:spPr/>
    </dgm:pt>
    <dgm:pt modelId="{BBD65184-472E-473D-9944-0E6F97BA4134}" type="pres">
      <dgm:prSet presAssocID="{A352F4A9-13D5-4114-BDF8-67526C55A99B}" presName="dummyNode1" presStyleLbl="node1" presStyleIdx="0" presStyleCnt="4"/>
      <dgm:spPr/>
    </dgm:pt>
    <dgm:pt modelId="{E6AB8647-8C80-4B39-92D2-3C47094E19EB}" type="pres">
      <dgm:prSet presAssocID="{A352F4A9-13D5-4114-BDF8-67526C55A99B}" presName="childNode1" presStyleLbl="bgAcc1" presStyleIdx="0" presStyleCnt="4" custScaleX="92635" custScaleY="10991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527C37C-28DF-4FB4-B3D2-C54883536DD6}" type="pres">
      <dgm:prSet presAssocID="{A352F4A9-13D5-4114-BDF8-67526C55A99B}" presName="childNode1tx" presStyleLbl="bgAcc1" presStyleIdx="0" presStyleCnt="4">
        <dgm:presLayoutVars>
          <dgm:bulletEnabled val="1"/>
        </dgm:presLayoutVars>
      </dgm:prSet>
      <dgm:spPr/>
    </dgm:pt>
    <dgm:pt modelId="{26A1231B-B405-41F4-9945-BC66217C0FF6}" type="pres">
      <dgm:prSet presAssocID="{A352F4A9-13D5-4114-BDF8-67526C55A99B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9DE253FA-723D-45FF-9FA9-8CD6CC6FB234}" type="pres">
      <dgm:prSet presAssocID="{A352F4A9-13D5-4114-BDF8-67526C55A99B}" presName="connSite1" presStyleCnt="0"/>
      <dgm:spPr/>
    </dgm:pt>
    <dgm:pt modelId="{300E7DEF-5259-4C4D-BA13-BE93CC8DEAD6}" type="pres">
      <dgm:prSet presAssocID="{E1F15D67-7260-4AF4-849C-4684B6E451C5}" presName="Name9" presStyleLbl="sibTrans2D1" presStyleIdx="0" presStyleCnt="3"/>
      <dgm:spPr/>
    </dgm:pt>
    <dgm:pt modelId="{5A5F410E-E948-4011-819F-508393B0846E}" type="pres">
      <dgm:prSet presAssocID="{3C2CADD9-FF16-4778-80A6-F5520D10D714}" presName="composite2" presStyleCnt="0"/>
      <dgm:spPr/>
    </dgm:pt>
    <dgm:pt modelId="{216C514E-E506-45B5-A602-19258E5C5D6C}" type="pres">
      <dgm:prSet presAssocID="{3C2CADD9-FF16-4778-80A6-F5520D10D714}" presName="dummyNode2" presStyleLbl="node1" presStyleIdx="0" presStyleCnt="4"/>
      <dgm:spPr/>
    </dgm:pt>
    <dgm:pt modelId="{F92511B0-F3E9-4D6B-B1B8-A48F484347CA}" type="pres">
      <dgm:prSet presAssocID="{3C2CADD9-FF16-4778-80A6-F5520D10D714}" presName="childNode2" presStyleLbl="bgAcc1" presStyleIdx="1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0A86F6F-8F31-4299-94B9-947411725CA1}" type="pres">
      <dgm:prSet presAssocID="{3C2CADD9-FF16-4778-80A6-F5520D10D714}" presName="childNode2tx" presStyleLbl="bgAcc1" presStyleIdx="1" presStyleCnt="4">
        <dgm:presLayoutVars>
          <dgm:bulletEnabled val="1"/>
        </dgm:presLayoutVars>
      </dgm:prSet>
      <dgm:spPr/>
    </dgm:pt>
    <dgm:pt modelId="{AFA7BA27-DF30-4787-AA3D-1DF764DC3421}" type="pres">
      <dgm:prSet presAssocID="{3C2CADD9-FF16-4778-80A6-F5520D10D714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14947FBE-CE53-480E-908A-37604C1973D4}" type="pres">
      <dgm:prSet presAssocID="{3C2CADD9-FF16-4778-80A6-F5520D10D714}" presName="connSite2" presStyleCnt="0"/>
      <dgm:spPr/>
    </dgm:pt>
    <dgm:pt modelId="{040F09DD-0CDF-45CA-8945-5CF1E792C8C4}" type="pres">
      <dgm:prSet presAssocID="{D9BE61EA-2357-4ECB-88DF-40BAFABFF06D}" presName="Name18" presStyleLbl="sibTrans2D1" presStyleIdx="1" presStyleCnt="3"/>
      <dgm:spPr/>
    </dgm:pt>
    <dgm:pt modelId="{AA222015-AD25-4325-B73E-C2AD216B4B91}" type="pres">
      <dgm:prSet presAssocID="{2DE51C63-62EE-4D12-A253-1060C85E5DF0}" presName="composite1" presStyleCnt="0"/>
      <dgm:spPr/>
    </dgm:pt>
    <dgm:pt modelId="{7733AC20-DA0D-46DA-A8A7-8210126243F3}" type="pres">
      <dgm:prSet presAssocID="{2DE51C63-62EE-4D12-A253-1060C85E5DF0}" presName="dummyNode1" presStyleLbl="node1" presStyleIdx="1" presStyleCnt="4"/>
      <dgm:spPr/>
    </dgm:pt>
    <dgm:pt modelId="{9F9A10F9-C513-4914-8470-F8EA51A35698}" type="pres">
      <dgm:prSet presAssocID="{2DE51C63-62EE-4D12-A253-1060C85E5DF0}" presName="childNode1" presStyleLbl="bgAcc1" presStyleIdx="2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66BBEF1-2E51-4DBC-ABB0-D4EF843DCFBF}" type="pres">
      <dgm:prSet presAssocID="{2DE51C63-62EE-4D12-A253-1060C85E5DF0}" presName="childNode1tx" presStyleLbl="bgAcc1" presStyleIdx="2" presStyleCnt="4">
        <dgm:presLayoutVars>
          <dgm:bulletEnabled val="1"/>
        </dgm:presLayoutVars>
      </dgm:prSet>
      <dgm:spPr/>
    </dgm:pt>
    <dgm:pt modelId="{774FFAEF-C004-4C5C-B3D9-929BFC63E89E}" type="pres">
      <dgm:prSet presAssocID="{2DE51C63-62EE-4D12-A253-1060C85E5DF0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9A15374C-B886-4DFB-8B48-CC7BBFE06EDF}" type="pres">
      <dgm:prSet presAssocID="{2DE51C63-62EE-4D12-A253-1060C85E5DF0}" presName="connSite1" presStyleCnt="0"/>
      <dgm:spPr/>
    </dgm:pt>
    <dgm:pt modelId="{E6A3AB86-821C-486C-A5E0-13027B5E8D53}" type="pres">
      <dgm:prSet presAssocID="{18A0A50B-3618-4D19-B94B-7CCE8650E40B}" presName="Name9" presStyleLbl="sibTrans2D1" presStyleIdx="2" presStyleCnt="3"/>
      <dgm:spPr/>
    </dgm:pt>
    <dgm:pt modelId="{05362784-BB2E-4E80-8C04-32DB25BBAEF6}" type="pres">
      <dgm:prSet presAssocID="{CB466327-1FF4-4089-894F-8B17ED3E61EE}" presName="composite2" presStyleCnt="0"/>
      <dgm:spPr/>
    </dgm:pt>
    <dgm:pt modelId="{67E5FA47-5ABE-4FE3-B2BF-2129F48D35C7}" type="pres">
      <dgm:prSet presAssocID="{CB466327-1FF4-4089-894F-8B17ED3E61EE}" presName="dummyNode2" presStyleLbl="node1" presStyleIdx="2" presStyleCnt="4"/>
      <dgm:spPr/>
    </dgm:pt>
    <dgm:pt modelId="{043C3F7C-0488-4C63-83FA-AA431E60E6DF}" type="pres">
      <dgm:prSet presAssocID="{CB466327-1FF4-4089-894F-8B17ED3E61EE}" presName="childNode2" presStyleLbl="bgAcc1" presStyleIdx="3" presStyleCnt="4">
        <dgm:presLayoutVars>
          <dgm:bulletEnabled val="1"/>
        </dgm:presLayoutVars>
      </dgm:prSet>
      <dgm:spPr/>
    </dgm:pt>
    <dgm:pt modelId="{4E56C5BE-C863-4F7F-839B-CAF6228B744C}" type="pres">
      <dgm:prSet presAssocID="{CB466327-1FF4-4089-894F-8B17ED3E61EE}" presName="childNode2tx" presStyleLbl="bgAcc1" presStyleIdx="3" presStyleCnt="4">
        <dgm:presLayoutVars>
          <dgm:bulletEnabled val="1"/>
        </dgm:presLayoutVars>
      </dgm:prSet>
      <dgm:spPr/>
    </dgm:pt>
    <dgm:pt modelId="{B832DB8E-321A-45C6-A1FB-352A9B1D40D4}" type="pres">
      <dgm:prSet presAssocID="{CB466327-1FF4-4089-894F-8B17ED3E61EE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23FF878E-08C8-4369-84A9-66196718C924}" type="pres">
      <dgm:prSet presAssocID="{CB466327-1FF4-4089-894F-8B17ED3E61EE}" presName="connSite2" presStyleCnt="0"/>
      <dgm:spPr/>
    </dgm:pt>
  </dgm:ptLst>
  <dgm:cxnLst>
    <dgm:cxn modelId="{ACF63600-FB16-4793-A54F-A6AE496B5CFD}" srcId="{9E858A5F-D174-4B88-B544-F6F6C865EC06}" destId="{2DE51C63-62EE-4D12-A253-1060C85E5DF0}" srcOrd="2" destOrd="0" parTransId="{A364488A-5859-4497-B1D7-D37E5D93FC1F}" sibTransId="{18A0A50B-3618-4D19-B94B-7CCE8650E40B}"/>
    <dgm:cxn modelId="{C11ABD11-6111-4C35-AB1E-A807EDC240AF}" type="presOf" srcId="{6A288949-B5D7-429B-9EE3-DF7F80B9AAD6}" destId="{043C3F7C-0488-4C63-83FA-AA431E60E6DF}" srcOrd="0" destOrd="0" presId="urn:microsoft.com/office/officeart/2005/8/layout/hProcess4#1"/>
    <dgm:cxn modelId="{A929BD12-9ADE-4307-9D93-FC1B0D523222}" type="presOf" srcId="{2DE51C63-62EE-4D12-A253-1060C85E5DF0}" destId="{774FFAEF-C004-4C5C-B3D9-929BFC63E89E}" srcOrd="0" destOrd="0" presId="urn:microsoft.com/office/officeart/2005/8/layout/hProcess4#1"/>
    <dgm:cxn modelId="{3A4B5A2E-C8EE-45C4-A48E-7EBABAB4DF3F}" type="presOf" srcId="{D9BE61EA-2357-4ECB-88DF-40BAFABFF06D}" destId="{040F09DD-0CDF-45CA-8945-5CF1E792C8C4}" srcOrd="0" destOrd="0" presId="urn:microsoft.com/office/officeart/2005/8/layout/hProcess4#1"/>
    <dgm:cxn modelId="{FE0E0F36-9CDC-4737-811D-4AC39D44DDBD}" srcId="{CB466327-1FF4-4089-894F-8B17ED3E61EE}" destId="{6A288949-B5D7-429B-9EE3-DF7F80B9AAD6}" srcOrd="0" destOrd="0" parTransId="{1F334E11-421D-4CBF-9A93-BB473A5B3103}" sibTransId="{5493D847-4C45-43FC-8B86-33BBB8D4C906}"/>
    <dgm:cxn modelId="{9E7BCE3B-288F-46F9-9FD2-8700F0A01908}" srcId="{9E858A5F-D174-4B88-B544-F6F6C865EC06}" destId="{A352F4A9-13D5-4114-BDF8-67526C55A99B}" srcOrd="0" destOrd="0" parTransId="{18335AD8-DD44-4840-9E26-963EDA97F1E5}" sibTransId="{E1F15D67-7260-4AF4-849C-4684B6E451C5}"/>
    <dgm:cxn modelId="{455AD667-E3BB-4213-88F0-AE2B7D80D6CA}" type="presOf" srcId="{6A288949-B5D7-429B-9EE3-DF7F80B9AAD6}" destId="{4E56C5BE-C863-4F7F-839B-CAF6228B744C}" srcOrd="1" destOrd="0" presId="urn:microsoft.com/office/officeart/2005/8/layout/hProcess4#1"/>
    <dgm:cxn modelId="{814D7858-74C6-4066-A27D-FBAA38F4B0CF}" type="presOf" srcId="{18A0A50B-3618-4D19-B94B-7CCE8650E40B}" destId="{E6A3AB86-821C-486C-A5E0-13027B5E8D53}" srcOrd="0" destOrd="0" presId="urn:microsoft.com/office/officeart/2005/8/layout/hProcess4#1"/>
    <dgm:cxn modelId="{D5D50885-7015-403E-88A6-6E1CAF96D1B3}" type="presOf" srcId="{CB466327-1FF4-4089-894F-8B17ED3E61EE}" destId="{B832DB8E-321A-45C6-A1FB-352A9B1D40D4}" srcOrd="0" destOrd="0" presId="urn:microsoft.com/office/officeart/2005/8/layout/hProcess4#1"/>
    <dgm:cxn modelId="{BF7DFD9C-095D-4DB9-BBE8-ECCE799E3FB0}" type="presOf" srcId="{E1F15D67-7260-4AF4-849C-4684B6E451C5}" destId="{300E7DEF-5259-4C4D-BA13-BE93CC8DEAD6}" srcOrd="0" destOrd="0" presId="urn:microsoft.com/office/officeart/2005/8/layout/hProcess4#1"/>
    <dgm:cxn modelId="{5E51C4AA-405D-4E47-AAFC-E30D5B298146}" type="presOf" srcId="{3C2CADD9-FF16-4778-80A6-F5520D10D714}" destId="{AFA7BA27-DF30-4787-AA3D-1DF764DC3421}" srcOrd="0" destOrd="0" presId="urn:microsoft.com/office/officeart/2005/8/layout/hProcess4#1"/>
    <dgm:cxn modelId="{A4990BB1-7507-47D6-B974-1C7C2E3A9F7B}" srcId="{9E858A5F-D174-4B88-B544-F6F6C865EC06}" destId="{3C2CADD9-FF16-4778-80A6-F5520D10D714}" srcOrd="1" destOrd="0" parTransId="{FD70FEF1-A51B-46D4-B6EF-07A6B7DF871E}" sibTransId="{D9BE61EA-2357-4ECB-88DF-40BAFABFF06D}"/>
    <dgm:cxn modelId="{1E1E0FBA-9324-43BE-BDAC-223E4C710640}" type="presOf" srcId="{A352F4A9-13D5-4114-BDF8-67526C55A99B}" destId="{26A1231B-B405-41F4-9945-BC66217C0FF6}" srcOrd="0" destOrd="0" presId="urn:microsoft.com/office/officeart/2005/8/layout/hProcess4#1"/>
    <dgm:cxn modelId="{8CBFB1D0-F369-4E32-A8C0-3B470D9C167F}" srcId="{9E858A5F-D174-4B88-B544-F6F6C865EC06}" destId="{CB466327-1FF4-4089-894F-8B17ED3E61EE}" srcOrd="3" destOrd="0" parTransId="{9615C1D8-640D-4C6C-AFD1-CDEAB259B876}" sibTransId="{6778B96F-2AFB-4587-A5E9-E2093FAA6037}"/>
    <dgm:cxn modelId="{B8A4FBF8-A76B-4E6F-93B4-8A7844F8D24D}" type="presOf" srcId="{9E858A5F-D174-4B88-B544-F6F6C865EC06}" destId="{CFACC4ED-F6C7-4AE4-93E8-81C328CFAA05}" srcOrd="0" destOrd="0" presId="urn:microsoft.com/office/officeart/2005/8/layout/hProcess4#1"/>
    <dgm:cxn modelId="{76ACC433-1E95-4CC5-A87B-51114640A579}" type="presParOf" srcId="{CFACC4ED-F6C7-4AE4-93E8-81C328CFAA05}" destId="{7F8C8D86-D987-431B-AAD1-12FE2A0E4457}" srcOrd="0" destOrd="0" presId="urn:microsoft.com/office/officeart/2005/8/layout/hProcess4#1"/>
    <dgm:cxn modelId="{5C481684-14DC-4871-8FE8-97237D07D21F}" type="presParOf" srcId="{CFACC4ED-F6C7-4AE4-93E8-81C328CFAA05}" destId="{9FAD765D-B960-4501-9D22-37DAA054EEA4}" srcOrd="1" destOrd="0" presId="urn:microsoft.com/office/officeart/2005/8/layout/hProcess4#1"/>
    <dgm:cxn modelId="{85B19240-CDDE-437F-B02B-006A8F9F9118}" type="presParOf" srcId="{CFACC4ED-F6C7-4AE4-93E8-81C328CFAA05}" destId="{5D7121CF-25B2-4838-8835-363DF1CE8D79}" srcOrd="2" destOrd="0" presId="urn:microsoft.com/office/officeart/2005/8/layout/hProcess4#1"/>
    <dgm:cxn modelId="{2EAE7FDC-6712-4DB8-92B3-7FA349FB50DC}" type="presParOf" srcId="{5D7121CF-25B2-4838-8835-363DF1CE8D79}" destId="{A8FE1F57-FCBD-4BB4-9F9C-1E64AA1C6566}" srcOrd="0" destOrd="0" presId="urn:microsoft.com/office/officeart/2005/8/layout/hProcess4#1"/>
    <dgm:cxn modelId="{4569ECB3-6AD5-4DEA-B5F2-949A4FA2E7E2}" type="presParOf" srcId="{A8FE1F57-FCBD-4BB4-9F9C-1E64AA1C6566}" destId="{BBD65184-472E-473D-9944-0E6F97BA4134}" srcOrd="0" destOrd="0" presId="urn:microsoft.com/office/officeart/2005/8/layout/hProcess4#1"/>
    <dgm:cxn modelId="{C0E6C32F-EBDB-4971-AEBF-00A1F67389F3}" type="presParOf" srcId="{A8FE1F57-FCBD-4BB4-9F9C-1E64AA1C6566}" destId="{E6AB8647-8C80-4B39-92D2-3C47094E19EB}" srcOrd="1" destOrd="0" presId="urn:microsoft.com/office/officeart/2005/8/layout/hProcess4#1"/>
    <dgm:cxn modelId="{7E258FBB-5988-45B2-AA97-AA7D4E8C2426}" type="presParOf" srcId="{A8FE1F57-FCBD-4BB4-9F9C-1E64AA1C6566}" destId="{8527C37C-28DF-4FB4-B3D2-C54883536DD6}" srcOrd="2" destOrd="0" presId="urn:microsoft.com/office/officeart/2005/8/layout/hProcess4#1"/>
    <dgm:cxn modelId="{B45E0BBA-BEE5-4B5C-BB3B-5EAE3D4DFB60}" type="presParOf" srcId="{A8FE1F57-FCBD-4BB4-9F9C-1E64AA1C6566}" destId="{26A1231B-B405-41F4-9945-BC66217C0FF6}" srcOrd="3" destOrd="0" presId="urn:microsoft.com/office/officeart/2005/8/layout/hProcess4#1"/>
    <dgm:cxn modelId="{DFBC5DB5-60BB-4FBC-9F1C-3CE71D6779E9}" type="presParOf" srcId="{A8FE1F57-FCBD-4BB4-9F9C-1E64AA1C6566}" destId="{9DE253FA-723D-45FF-9FA9-8CD6CC6FB234}" srcOrd="4" destOrd="0" presId="urn:microsoft.com/office/officeart/2005/8/layout/hProcess4#1"/>
    <dgm:cxn modelId="{9F43F71E-7F06-4A86-ACC4-02ADA5DDAE91}" type="presParOf" srcId="{5D7121CF-25B2-4838-8835-363DF1CE8D79}" destId="{300E7DEF-5259-4C4D-BA13-BE93CC8DEAD6}" srcOrd="1" destOrd="0" presId="urn:microsoft.com/office/officeart/2005/8/layout/hProcess4#1"/>
    <dgm:cxn modelId="{EF9B652E-9912-4F16-8DBC-1F6FCB19FBCC}" type="presParOf" srcId="{5D7121CF-25B2-4838-8835-363DF1CE8D79}" destId="{5A5F410E-E948-4011-819F-508393B0846E}" srcOrd="2" destOrd="0" presId="urn:microsoft.com/office/officeart/2005/8/layout/hProcess4#1"/>
    <dgm:cxn modelId="{D1BCDBD4-BA4F-488C-8BDF-FB5B61946D6E}" type="presParOf" srcId="{5A5F410E-E948-4011-819F-508393B0846E}" destId="{216C514E-E506-45B5-A602-19258E5C5D6C}" srcOrd="0" destOrd="0" presId="urn:microsoft.com/office/officeart/2005/8/layout/hProcess4#1"/>
    <dgm:cxn modelId="{B4777DBA-6006-4851-AA09-5B50EECC7873}" type="presParOf" srcId="{5A5F410E-E948-4011-819F-508393B0846E}" destId="{F92511B0-F3E9-4D6B-B1B8-A48F484347CA}" srcOrd="1" destOrd="0" presId="urn:microsoft.com/office/officeart/2005/8/layout/hProcess4#1"/>
    <dgm:cxn modelId="{43F6B8E6-29C2-4752-9584-4A070BEE303E}" type="presParOf" srcId="{5A5F410E-E948-4011-819F-508393B0846E}" destId="{00A86F6F-8F31-4299-94B9-947411725CA1}" srcOrd="2" destOrd="0" presId="urn:microsoft.com/office/officeart/2005/8/layout/hProcess4#1"/>
    <dgm:cxn modelId="{75D574BE-E901-4020-A9DE-791A53D8CEAB}" type="presParOf" srcId="{5A5F410E-E948-4011-819F-508393B0846E}" destId="{AFA7BA27-DF30-4787-AA3D-1DF764DC3421}" srcOrd="3" destOrd="0" presId="urn:microsoft.com/office/officeart/2005/8/layout/hProcess4#1"/>
    <dgm:cxn modelId="{033EDBAE-FF4F-4D76-A89A-F595EE44CCA0}" type="presParOf" srcId="{5A5F410E-E948-4011-819F-508393B0846E}" destId="{14947FBE-CE53-480E-908A-37604C1973D4}" srcOrd="4" destOrd="0" presId="urn:microsoft.com/office/officeart/2005/8/layout/hProcess4#1"/>
    <dgm:cxn modelId="{C1215ECA-09BD-4EE8-BDA7-A2A26550FBC0}" type="presParOf" srcId="{5D7121CF-25B2-4838-8835-363DF1CE8D79}" destId="{040F09DD-0CDF-45CA-8945-5CF1E792C8C4}" srcOrd="3" destOrd="0" presId="urn:microsoft.com/office/officeart/2005/8/layout/hProcess4#1"/>
    <dgm:cxn modelId="{DB947F0C-8B3C-4351-B9C1-44B1189E540F}" type="presParOf" srcId="{5D7121CF-25B2-4838-8835-363DF1CE8D79}" destId="{AA222015-AD25-4325-B73E-C2AD216B4B91}" srcOrd="4" destOrd="0" presId="urn:microsoft.com/office/officeart/2005/8/layout/hProcess4#1"/>
    <dgm:cxn modelId="{70365718-4F4C-41E9-9084-1D0CD9FB76AE}" type="presParOf" srcId="{AA222015-AD25-4325-B73E-C2AD216B4B91}" destId="{7733AC20-DA0D-46DA-A8A7-8210126243F3}" srcOrd="0" destOrd="0" presId="urn:microsoft.com/office/officeart/2005/8/layout/hProcess4#1"/>
    <dgm:cxn modelId="{B66FA5C8-6241-4BAE-977C-2449FDBAC35B}" type="presParOf" srcId="{AA222015-AD25-4325-B73E-C2AD216B4B91}" destId="{9F9A10F9-C513-4914-8470-F8EA51A35698}" srcOrd="1" destOrd="0" presId="urn:microsoft.com/office/officeart/2005/8/layout/hProcess4#1"/>
    <dgm:cxn modelId="{3DFB59B9-759B-4D95-A631-0DB5EEF7CC83}" type="presParOf" srcId="{AA222015-AD25-4325-B73E-C2AD216B4B91}" destId="{566BBEF1-2E51-4DBC-ABB0-D4EF843DCFBF}" srcOrd="2" destOrd="0" presId="urn:microsoft.com/office/officeart/2005/8/layout/hProcess4#1"/>
    <dgm:cxn modelId="{291BE70A-CE06-4DE8-9E5D-B3B50DF73391}" type="presParOf" srcId="{AA222015-AD25-4325-B73E-C2AD216B4B91}" destId="{774FFAEF-C004-4C5C-B3D9-929BFC63E89E}" srcOrd="3" destOrd="0" presId="urn:microsoft.com/office/officeart/2005/8/layout/hProcess4#1"/>
    <dgm:cxn modelId="{89D4FF7F-CC11-449C-A666-7115DE92CB9D}" type="presParOf" srcId="{AA222015-AD25-4325-B73E-C2AD216B4B91}" destId="{9A15374C-B886-4DFB-8B48-CC7BBFE06EDF}" srcOrd="4" destOrd="0" presId="urn:microsoft.com/office/officeart/2005/8/layout/hProcess4#1"/>
    <dgm:cxn modelId="{3E6843B7-51E8-48B3-A8EA-FAA27B916B97}" type="presParOf" srcId="{5D7121CF-25B2-4838-8835-363DF1CE8D79}" destId="{E6A3AB86-821C-486C-A5E0-13027B5E8D53}" srcOrd="5" destOrd="0" presId="urn:microsoft.com/office/officeart/2005/8/layout/hProcess4#1"/>
    <dgm:cxn modelId="{A6C58E86-A8F8-4C81-9E7C-186B2167ADFC}" type="presParOf" srcId="{5D7121CF-25B2-4838-8835-363DF1CE8D79}" destId="{05362784-BB2E-4E80-8C04-32DB25BBAEF6}" srcOrd="6" destOrd="0" presId="urn:microsoft.com/office/officeart/2005/8/layout/hProcess4#1"/>
    <dgm:cxn modelId="{4093A093-0670-4BD0-AF18-B973545B87F0}" type="presParOf" srcId="{05362784-BB2E-4E80-8C04-32DB25BBAEF6}" destId="{67E5FA47-5ABE-4FE3-B2BF-2129F48D35C7}" srcOrd="0" destOrd="0" presId="urn:microsoft.com/office/officeart/2005/8/layout/hProcess4#1"/>
    <dgm:cxn modelId="{CDD70444-5F0D-439A-8E91-BD0A5380CFB7}" type="presParOf" srcId="{05362784-BB2E-4E80-8C04-32DB25BBAEF6}" destId="{043C3F7C-0488-4C63-83FA-AA431E60E6DF}" srcOrd="1" destOrd="0" presId="urn:microsoft.com/office/officeart/2005/8/layout/hProcess4#1"/>
    <dgm:cxn modelId="{D8E9ABF7-0943-4A67-9F6F-3FA86F7C23D5}" type="presParOf" srcId="{05362784-BB2E-4E80-8C04-32DB25BBAEF6}" destId="{4E56C5BE-C863-4F7F-839B-CAF6228B744C}" srcOrd="2" destOrd="0" presId="urn:microsoft.com/office/officeart/2005/8/layout/hProcess4#1"/>
    <dgm:cxn modelId="{8D77E6F2-ED3C-4165-B26D-4388044C51A9}" type="presParOf" srcId="{05362784-BB2E-4E80-8C04-32DB25BBAEF6}" destId="{B832DB8E-321A-45C6-A1FB-352A9B1D40D4}" srcOrd="3" destOrd="0" presId="urn:microsoft.com/office/officeart/2005/8/layout/hProcess4#1"/>
    <dgm:cxn modelId="{6810C724-DEDC-48E9-9E17-0A6C7D4A8730}" type="presParOf" srcId="{05362784-BB2E-4E80-8C04-32DB25BBAEF6}" destId="{23FF878E-08C8-4369-84A9-66196718C924}" srcOrd="4" destOrd="0" presId="urn:microsoft.com/office/officeart/2005/8/layout/hProcess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648045D-763B-4A59-A810-C455CC091A83}" type="doc">
      <dgm:prSet loTypeId="urn:microsoft.com/office/officeart/2005/8/layout/lProcess2" loCatId="list" qsTypeId="urn:microsoft.com/office/officeart/2005/8/quickstyle/simple5#4" qsCatId="simple" csTypeId="urn:microsoft.com/office/officeart/2005/8/colors/accent1_2#6" csCatId="accent1" phldr="1"/>
      <dgm:spPr/>
      <dgm:t>
        <a:bodyPr/>
        <a:lstStyle/>
        <a:p>
          <a:endParaRPr lang="zh-CN" altLang="en-US"/>
        </a:p>
      </dgm:t>
    </dgm:pt>
    <dgm:pt modelId="{68E30A5B-AA95-475D-AB0C-3D3AB6E28572}">
      <dgm:prSet phldrT="[文本]" custT="1"/>
      <dgm:spPr/>
      <dgm:t>
        <a:bodyPr/>
        <a:lstStyle/>
        <a:p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推进在线安全生产考试系统</a:t>
          </a:r>
        </a:p>
      </dgm:t>
    </dgm:pt>
    <dgm:pt modelId="{752D3B04-2AFE-485B-8085-589C02806AEA}" type="parTrans" cxnId="{99BC0996-914B-48AD-839D-07314C7691D0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40DD0AD-9CA5-46AC-A4AB-01EF021D1133}" type="sibTrans" cxnId="{99BC0996-914B-48AD-839D-07314C7691D0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B162E5F-0060-44C2-B021-E474FFC709F1}">
      <dgm:prSet phldrT="[文本]" custT="1"/>
      <dgm:spPr/>
      <dgm:t>
        <a:bodyPr/>
        <a:lstStyle/>
        <a:p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题库建设</a:t>
          </a:r>
        </a:p>
      </dgm:t>
    </dgm:pt>
    <dgm:pt modelId="{B45E11F8-CA62-4051-939E-97179E034445}" type="parTrans" cxnId="{46C16483-5278-4FC9-8908-B28D535CCB58}">
      <dgm:prSet/>
      <dgm:spPr/>
      <dgm:t>
        <a:bodyPr/>
        <a:lstStyle/>
        <a:p>
          <a:endParaRPr lang="zh-CN" altLang="en-US" sz="2800"/>
        </a:p>
      </dgm:t>
    </dgm:pt>
    <dgm:pt modelId="{B881B6C7-484B-41B6-A590-5BE196B07A3F}" type="sibTrans" cxnId="{46C16483-5278-4FC9-8908-B28D535CCB58}">
      <dgm:prSet/>
      <dgm:spPr/>
      <dgm:t>
        <a:bodyPr/>
        <a:lstStyle/>
        <a:p>
          <a:endParaRPr lang="zh-CN" altLang="en-US" sz="2800"/>
        </a:p>
      </dgm:t>
    </dgm:pt>
    <dgm:pt modelId="{D550F2D7-60DF-485A-9C8D-D851B0AD46FE}">
      <dgm:prSet phldrT="[文本]" custT="1"/>
      <dgm:spPr/>
      <dgm:t>
        <a:bodyPr/>
        <a:lstStyle/>
        <a:p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课程套餐</a:t>
          </a:r>
        </a:p>
      </dgm:t>
    </dgm:pt>
    <dgm:pt modelId="{6FF47E28-937B-4914-B0F6-4A242D11B6FD}" type="parTrans" cxnId="{5C948F70-998A-4E31-ADD1-9C530E5A9692}">
      <dgm:prSet/>
      <dgm:spPr/>
      <dgm:t>
        <a:bodyPr/>
        <a:lstStyle/>
        <a:p>
          <a:endParaRPr lang="zh-CN" altLang="en-US" sz="2800"/>
        </a:p>
      </dgm:t>
    </dgm:pt>
    <dgm:pt modelId="{C3BA5F8B-15D0-49DF-85A5-5F4BD87B6FA5}" type="sibTrans" cxnId="{5C948F70-998A-4E31-ADD1-9C530E5A9692}">
      <dgm:prSet/>
      <dgm:spPr/>
      <dgm:t>
        <a:bodyPr/>
        <a:lstStyle/>
        <a:p>
          <a:endParaRPr lang="zh-CN" altLang="en-US" sz="2800"/>
        </a:p>
      </dgm:t>
    </dgm:pt>
    <dgm:pt modelId="{77FEE6ED-ACB4-4746-9114-AC684F86B7E5}">
      <dgm:prSet phldrT="[文本]" custT="1"/>
      <dgm:spPr/>
      <dgm:t>
        <a:bodyPr/>
        <a:lstStyle/>
        <a:p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走进部门</a:t>
          </a:r>
        </a:p>
      </dgm:t>
    </dgm:pt>
    <dgm:pt modelId="{CAEB3789-D956-4657-8BAC-21F5ADFC563C}" type="parTrans" cxnId="{E5051963-995F-42D6-A35B-FBBE7BEB7728}">
      <dgm:prSet/>
      <dgm:spPr/>
      <dgm:t>
        <a:bodyPr/>
        <a:lstStyle/>
        <a:p>
          <a:endParaRPr lang="zh-CN" altLang="en-US"/>
        </a:p>
      </dgm:t>
    </dgm:pt>
    <dgm:pt modelId="{20647062-60A2-4AA9-86E3-1263F9682474}" type="sibTrans" cxnId="{E5051963-995F-42D6-A35B-FBBE7BEB7728}">
      <dgm:prSet/>
      <dgm:spPr/>
      <dgm:t>
        <a:bodyPr/>
        <a:lstStyle/>
        <a:p>
          <a:endParaRPr lang="zh-CN" altLang="en-US"/>
        </a:p>
      </dgm:t>
    </dgm:pt>
    <dgm:pt modelId="{9BBF37FE-E673-491F-89E3-01ACB229417C}">
      <dgm:prSet phldrT="[文本]" custT="1"/>
      <dgm:spPr/>
      <dgm:t>
        <a:bodyPr/>
        <a:lstStyle/>
        <a:p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运行制度</a:t>
          </a:r>
        </a:p>
      </dgm:t>
    </dgm:pt>
    <dgm:pt modelId="{5501053B-9747-4BEE-81A0-6DB096D29D4B}" type="parTrans" cxnId="{0D613324-08A5-4A98-BF6A-9072DBFF227B}">
      <dgm:prSet/>
      <dgm:spPr/>
      <dgm:t>
        <a:bodyPr/>
        <a:lstStyle/>
        <a:p>
          <a:endParaRPr lang="zh-CN" altLang="en-US"/>
        </a:p>
      </dgm:t>
    </dgm:pt>
    <dgm:pt modelId="{0075F1C9-1DBF-4E0E-B08B-94141EC0E9D3}" type="sibTrans" cxnId="{0D613324-08A5-4A98-BF6A-9072DBFF227B}">
      <dgm:prSet/>
      <dgm:spPr/>
      <dgm:t>
        <a:bodyPr/>
        <a:lstStyle/>
        <a:p>
          <a:endParaRPr lang="zh-CN" altLang="en-US"/>
        </a:p>
      </dgm:t>
    </dgm:pt>
    <dgm:pt modelId="{AB332DE6-5A78-43CA-95F4-5EBFD3240A0D}" type="pres">
      <dgm:prSet presAssocID="{8648045D-763B-4A59-A810-C455CC091A83}" presName="theList" presStyleCnt="0">
        <dgm:presLayoutVars>
          <dgm:dir/>
          <dgm:animLvl val="lvl"/>
          <dgm:resizeHandles val="exact"/>
        </dgm:presLayoutVars>
      </dgm:prSet>
      <dgm:spPr/>
    </dgm:pt>
    <dgm:pt modelId="{00D6ED24-35A8-4138-95CA-CC94E58346E0}" type="pres">
      <dgm:prSet presAssocID="{68E30A5B-AA95-475D-AB0C-3D3AB6E28572}" presName="compNode" presStyleCnt="0"/>
      <dgm:spPr/>
    </dgm:pt>
    <dgm:pt modelId="{FB3BD03C-223D-4A2F-B91F-3C3E34A038CE}" type="pres">
      <dgm:prSet presAssocID="{68E30A5B-AA95-475D-AB0C-3D3AB6E28572}" presName="aNode" presStyleLbl="bgShp" presStyleIdx="0" presStyleCnt="1"/>
      <dgm:spPr/>
    </dgm:pt>
    <dgm:pt modelId="{A512C2EA-E8B4-4CC7-B779-55085BE1DF44}" type="pres">
      <dgm:prSet presAssocID="{68E30A5B-AA95-475D-AB0C-3D3AB6E28572}" presName="textNode" presStyleLbl="bgShp" presStyleIdx="0" presStyleCnt="1"/>
      <dgm:spPr/>
    </dgm:pt>
    <dgm:pt modelId="{9CDAC36B-87BD-4E0F-A616-7D1B617F152C}" type="pres">
      <dgm:prSet presAssocID="{68E30A5B-AA95-475D-AB0C-3D3AB6E28572}" presName="compChildNode" presStyleCnt="0"/>
      <dgm:spPr/>
    </dgm:pt>
    <dgm:pt modelId="{D27A1934-ED9A-4EBE-A319-35E6D14B7EAC}" type="pres">
      <dgm:prSet presAssocID="{68E30A5B-AA95-475D-AB0C-3D3AB6E28572}" presName="theInnerList" presStyleCnt="0"/>
      <dgm:spPr/>
    </dgm:pt>
    <dgm:pt modelId="{E43C72A7-7B91-493F-9D20-96A6C8B27B1C}" type="pres">
      <dgm:prSet presAssocID="{1B162E5F-0060-44C2-B021-E474FFC709F1}" presName="childNode" presStyleLbl="node1" presStyleIdx="0" presStyleCnt="4">
        <dgm:presLayoutVars>
          <dgm:bulletEnabled val="1"/>
        </dgm:presLayoutVars>
      </dgm:prSet>
      <dgm:spPr/>
    </dgm:pt>
    <dgm:pt modelId="{C28F0ED5-41B2-4EF1-9809-FA1EF8D5722F}" type="pres">
      <dgm:prSet presAssocID="{1B162E5F-0060-44C2-B021-E474FFC709F1}" presName="aSpace2" presStyleCnt="0"/>
      <dgm:spPr/>
    </dgm:pt>
    <dgm:pt modelId="{535FD662-F397-44D7-A234-E972D5B758BD}" type="pres">
      <dgm:prSet presAssocID="{D550F2D7-60DF-485A-9C8D-D851B0AD46FE}" presName="childNode" presStyleLbl="node1" presStyleIdx="1" presStyleCnt="4">
        <dgm:presLayoutVars>
          <dgm:bulletEnabled val="1"/>
        </dgm:presLayoutVars>
      </dgm:prSet>
      <dgm:spPr/>
    </dgm:pt>
    <dgm:pt modelId="{5BAC3975-36A0-4C4E-ADAD-E4F4D281C781}" type="pres">
      <dgm:prSet presAssocID="{D550F2D7-60DF-485A-9C8D-D851B0AD46FE}" presName="aSpace2" presStyleCnt="0"/>
      <dgm:spPr/>
    </dgm:pt>
    <dgm:pt modelId="{237CCD12-5F7C-4BF4-BF4B-E89EE072727C}" type="pres">
      <dgm:prSet presAssocID="{77FEE6ED-ACB4-4746-9114-AC684F86B7E5}" presName="childNode" presStyleLbl="node1" presStyleIdx="2" presStyleCnt="4">
        <dgm:presLayoutVars>
          <dgm:bulletEnabled val="1"/>
        </dgm:presLayoutVars>
      </dgm:prSet>
      <dgm:spPr/>
    </dgm:pt>
    <dgm:pt modelId="{25F9DB8E-904F-4A31-AA64-9E1DEDA22865}" type="pres">
      <dgm:prSet presAssocID="{77FEE6ED-ACB4-4746-9114-AC684F86B7E5}" presName="aSpace2" presStyleCnt="0"/>
      <dgm:spPr/>
    </dgm:pt>
    <dgm:pt modelId="{39395C7A-8EDB-4898-B294-92B3565ADCA0}" type="pres">
      <dgm:prSet presAssocID="{9BBF37FE-E673-491F-89E3-01ACB229417C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0D613324-08A5-4A98-BF6A-9072DBFF227B}" srcId="{68E30A5B-AA95-475D-AB0C-3D3AB6E28572}" destId="{9BBF37FE-E673-491F-89E3-01ACB229417C}" srcOrd="3" destOrd="0" parTransId="{5501053B-9747-4BEE-81A0-6DB096D29D4B}" sibTransId="{0075F1C9-1DBF-4E0E-B08B-94141EC0E9D3}"/>
    <dgm:cxn modelId="{7D922139-7A27-46BB-8907-7016F3ED4D30}" type="presOf" srcId="{68E30A5B-AA95-475D-AB0C-3D3AB6E28572}" destId="{A512C2EA-E8B4-4CC7-B779-55085BE1DF44}" srcOrd="1" destOrd="0" presId="urn:microsoft.com/office/officeart/2005/8/layout/lProcess2"/>
    <dgm:cxn modelId="{3921EA40-8E56-48AB-A0B1-C24B87D52A29}" type="presOf" srcId="{68E30A5B-AA95-475D-AB0C-3D3AB6E28572}" destId="{FB3BD03C-223D-4A2F-B91F-3C3E34A038CE}" srcOrd="0" destOrd="0" presId="urn:microsoft.com/office/officeart/2005/8/layout/lProcess2"/>
    <dgm:cxn modelId="{E5051963-995F-42D6-A35B-FBBE7BEB7728}" srcId="{68E30A5B-AA95-475D-AB0C-3D3AB6E28572}" destId="{77FEE6ED-ACB4-4746-9114-AC684F86B7E5}" srcOrd="2" destOrd="0" parTransId="{CAEB3789-D956-4657-8BAC-21F5ADFC563C}" sibTransId="{20647062-60A2-4AA9-86E3-1263F9682474}"/>
    <dgm:cxn modelId="{910CCF69-9C66-4E61-B648-802AF84D3949}" type="presOf" srcId="{D550F2D7-60DF-485A-9C8D-D851B0AD46FE}" destId="{535FD662-F397-44D7-A234-E972D5B758BD}" srcOrd="0" destOrd="0" presId="urn:microsoft.com/office/officeart/2005/8/layout/lProcess2"/>
    <dgm:cxn modelId="{5C948F70-998A-4E31-ADD1-9C530E5A9692}" srcId="{68E30A5B-AA95-475D-AB0C-3D3AB6E28572}" destId="{D550F2D7-60DF-485A-9C8D-D851B0AD46FE}" srcOrd="1" destOrd="0" parTransId="{6FF47E28-937B-4914-B0F6-4A242D11B6FD}" sibTransId="{C3BA5F8B-15D0-49DF-85A5-5F4BD87B6FA5}"/>
    <dgm:cxn modelId="{48370F58-6997-467B-9ABC-82F4DAB20EDA}" type="presOf" srcId="{9BBF37FE-E673-491F-89E3-01ACB229417C}" destId="{39395C7A-8EDB-4898-B294-92B3565ADCA0}" srcOrd="0" destOrd="0" presId="urn:microsoft.com/office/officeart/2005/8/layout/lProcess2"/>
    <dgm:cxn modelId="{46C16483-5278-4FC9-8908-B28D535CCB58}" srcId="{68E30A5B-AA95-475D-AB0C-3D3AB6E28572}" destId="{1B162E5F-0060-44C2-B021-E474FFC709F1}" srcOrd="0" destOrd="0" parTransId="{B45E11F8-CA62-4051-939E-97179E034445}" sibTransId="{B881B6C7-484B-41B6-A590-5BE196B07A3F}"/>
    <dgm:cxn modelId="{99BC0996-914B-48AD-839D-07314C7691D0}" srcId="{8648045D-763B-4A59-A810-C455CC091A83}" destId="{68E30A5B-AA95-475D-AB0C-3D3AB6E28572}" srcOrd="0" destOrd="0" parTransId="{752D3B04-2AFE-485B-8085-589C02806AEA}" sibTransId="{640DD0AD-9CA5-46AC-A4AB-01EF021D1133}"/>
    <dgm:cxn modelId="{1E3098A6-6A06-49F9-AD53-DC977B109E2C}" type="presOf" srcId="{8648045D-763B-4A59-A810-C455CC091A83}" destId="{AB332DE6-5A78-43CA-95F4-5EBFD3240A0D}" srcOrd="0" destOrd="0" presId="urn:microsoft.com/office/officeart/2005/8/layout/lProcess2"/>
    <dgm:cxn modelId="{3F338CB1-7A05-43C6-ABCB-F49DC375CE35}" type="presOf" srcId="{77FEE6ED-ACB4-4746-9114-AC684F86B7E5}" destId="{237CCD12-5F7C-4BF4-BF4B-E89EE072727C}" srcOrd="0" destOrd="0" presId="urn:microsoft.com/office/officeart/2005/8/layout/lProcess2"/>
    <dgm:cxn modelId="{483DE3C5-7F7D-4F7B-9DE0-4E02532A1A81}" type="presOf" srcId="{1B162E5F-0060-44C2-B021-E474FFC709F1}" destId="{E43C72A7-7B91-493F-9D20-96A6C8B27B1C}" srcOrd="0" destOrd="0" presId="urn:microsoft.com/office/officeart/2005/8/layout/lProcess2"/>
    <dgm:cxn modelId="{651810B1-2AA4-4A24-A280-3AF32CEF1072}" type="presParOf" srcId="{AB332DE6-5A78-43CA-95F4-5EBFD3240A0D}" destId="{00D6ED24-35A8-4138-95CA-CC94E58346E0}" srcOrd="0" destOrd="0" presId="urn:microsoft.com/office/officeart/2005/8/layout/lProcess2"/>
    <dgm:cxn modelId="{8B827297-BC2E-4E9D-98D2-9CF8C58D734D}" type="presParOf" srcId="{00D6ED24-35A8-4138-95CA-CC94E58346E0}" destId="{FB3BD03C-223D-4A2F-B91F-3C3E34A038CE}" srcOrd="0" destOrd="0" presId="urn:microsoft.com/office/officeart/2005/8/layout/lProcess2"/>
    <dgm:cxn modelId="{675E2D0B-B8DC-4CA1-A06E-F63DF7FE4A42}" type="presParOf" srcId="{00D6ED24-35A8-4138-95CA-CC94E58346E0}" destId="{A512C2EA-E8B4-4CC7-B779-55085BE1DF44}" srcOrd="1" destOrd="0" presId="urn:microsoft.com/office/officeart/2005/8/layout/lProcess2"/>
    <dgm:cxn modelId="{8C344DCD-086F-40F9-AAF8-5EB6317D7C17}" type="presParOf" srcId="{00D6ED24-35A8-4138-95CA-CC94E58346E0}" destId="{9CDAC36B-87BD-4E0F-A616-7D1B617F152C}" srcOrd="2" destOrd="0" presId="urn:microsoft.com/office/officeart/2005/8/layout/lProcess2"/>
    <dgm:cxn modelId="{41685100-3F5E-4590-B819-7AE1638245B9}" type="presParOf" srcId="{9CDAC36B-87BD-4E0F-A616-7D1B617F152C}" destId="{D27A1934-ED9A-4EBE-A319-35E6D14B7EAC}" srcOrd="0" destOrd="0" presId="urn:microsoft.com/office/officeart/2005/8/layout/lProcess2"/>
    <dgm:cxn modelId="{EFD977A8-9450-4C82-BCDD-094AD0A0FD43}" type="presParOf" srcId="{D27A1934-ED9A-4EBE-A319-35E6D14B7EAC}" destId="{E43C72A7-7B91-493F-9D20-96A6C8B27B1C}" srcOrd="0" destOrd="0" presId="urn:microsoft.com/office/officeart/2005/8/layout/lProcess2"/>
    <dgm:cxn modelId="{3F5FB451-98BC-4B7C-9BE2-8507D2C97BBF}" type="presParOf" srcId="{D27A1934-ED9A-4EBE-A319-35E6D14B7EAC}" destId="{C28F0ED5-41B2-4EF1-9809-FA1EF8D5722F}" srcOrd="1" destOrd="0" presId="urn:microsoft.com/office/officeart/2005/8/layout/lProcess2"/>
    <dgm:cxn modelId="{FCE2EAAC-DE3A-4A7E-8A26-994884F25961}" type="presParOf" srcId="{D27A1934-ED9A-4EBE-A319-35E6D14B7EAC}" destId="{535FD662-F397-44D7-A234-E972D5B758BD}" srcOrd="2" destOrd="0" presId="urn:microsoft.com/office/officeart/2005/8/layout/lProcess2"/>
    <dgm:cxn modelId="{9009AFA0-A16F-47E6-A1A0-C3ABC5CDA8AE}" type="presParOf" srcId="{D27A1934-ED9A-4EBE-A319-35E6D14B7EAC}" destId="{5BAC3975-36A0-4C4E-ADAD-E4F4D281C781}" srcOrd="3" destOrd="0" presId="urn:microsoft.com/office/officeart/2005/8/layout/lProcess2"/>
    <dgm:cxn modelId="{C0D0CBDF-CC7D-423F-B4B1-5C5C3DD5D969}" type="presParOf" srcId="{D27A1934-ED9A-4EBE-A319-35E6D14B7EAC}" destId="{237CCD12-5F7C-4BF4-BF4B-E89EE072727C}" srcOrd="4" destOrd="0" presId="urn:microsoft.com/office/officeart/2005/8/layout/lProcess2"/>
    <dgm:cxn modelId="{141521CC-2823-408C-8C76-E3D6B03237B2}" type="presParOf" srcId="{D27A1934-ED9A-4EBE-A319-35E6D14B7EAC}" destId="{25F9DB8E-904F-4A31-AA64-9E1DEDA22865}" srcOrd="5" destOrd="0" presId="urn:microsoft.com/office/officeart/2005/8/layout/lProcess2"/>
    <dgm:cxn modelId="{A79FF13C-4717-436A-921A-4D486DD18EA0}" type="presParOf" srcId="{D27A1934-ED9A-4EBE-A319-35E6D14B7EAC}" destId="{39395C7A-8EDB-4898-B294-92B3565ADCA0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8F48D68-58B7-4557-ADEF-DB5A6F9CC1AC}" type="doc">
      <dgm:prSet loTypeId="urn:microsoft.com/office/officeart/2005/8/layout/process4" loCatId="process" qsTypeId="urn:microsoft.com/office/officeart/2005/8/quickstyle/simple1#2" qsCatId="simple" csTypeId="urn:microsoft.com/office/officeart/2005/8/colors/accent1_2#7" csCatId="accent1" phldr="1"/>
      <dgm:spPr/>
      <dgm:t>
        <a:bodyPr/>
        <a:lstStyle/>
        <a:p>
          <a:endParaRPr lang="zh-CN" altLang="en-US"/>
        </a:p>
      </dgm:t>
    </dgm:pt>
    <dgm:pt modelId="{9F0BF016-00C1-450D-8CCB-0530057FBE6B}">
      <dgm:prSet custT="1"/>
      <dgm:spPr/>
      <dgm:t>
        <a:bodyPr/>
        <a:lstStyle/>
        <a:p>
          <a:pPr rtl="0"/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发布工作方案与倡议书</a:t>
          </a:r>
        </a:p>
      </dgm:t>
    </dgm:pt>
    <dgm:pt modelId="{048857CC-0618-4727-AE27-63DBB503D18E}" type="parTrans" cxnId="{898655C2-9996-4585-89A6-7E0821CE0A6C}">
      <dgm:prSet/>
      <dgm:spPr/>
      <dgm:t>
        <a:bodyPr/>
        <a:lstStyle/>
        <a:p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37054FF-EADE-4D40-8A70-A1BFA83CA46A}" type="sibTrans" cxnId="{898655C2-9996-4585-89A6-7E0821CE0A6C}">
      <dgm:prSet/>
      <dgm:spPr/>
      <dgm:t>
        <a:bodyPr/>
        <a:lstStyle/>
        <a:p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46723AF-3FCF-4E3F-87C0-DA35FDF3B344}">
      <dgm:prSet custT="1"/>
      <dgm:spPr/>
      <dgm:t>
        <a:bodyPr/>
        <a:lstStyle/>
        <a:p>
          <a:pPr rtl="0"/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国庆期间平稳度过</a:t>
          </a:r>
        </a:p>
      </dgm:t>
    </dgm:pt>
    <dgm:pt modelId="{E33EF441-D765-4773-83E5-8242B906400D}" type="parTrans" cxnId="{61897906-38FC-474F-A6F1-C6BB11D367E8}">
      <dgm:prSet/>
      <dgm:spPr/>
      <dgm:t>
        <a:bodyPr/>
        <a:lstStyle/>
        <a:p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FD44C2D-B615-4840-8D66-292D5E713D74}" type="sibTrans" cxnId="{61897906-38FC-474F-A6F1-C6BB11D367E8}">
      <dgm:prSet/>
      <dgm:spPr/>
      <dgm:t>
        <a:bodyPr/>
        <a:lstStyle/>
        <a:p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5D7624F-6188-45B4-935C-8EEA569BFCD0}">
      <dgm:prSet custT="1"/>
      <dgm:spPr/>
      <dgm:t>
        <a:bodyPr/>
        <a:lstStyle/>
        <a:p>
          <a:pPr rtl="0"/>
          <a:r>
            <a:rPr 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11 </a:t>
          </a:r>
          <a:r>
            <a:rPr 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月 </a:t>
          </a:r>
          <a:r>
            <a:rPr 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1 </a:t>
          </a:r>
          <a:r>
            <a:rPr 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日</a:t>
          </a:r>
          <a:r>
            <a: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-</a:t>
          </a:r>
          <a:r>
            <a:rPr 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11 </a:t>
          </a:r>
          <a:r>
            <a:rPr 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月 </a:t>
          </a:r>
          <a:r>
            <a:rPr 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15 </a:t>
          </a:r>
          <a:r>
            <a:rPr 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日</a:t>
          </a:r>
        </a:p>
      </dgm:t>
    </dgm:pt>
    <dgm:pt modelId="{5C3FAE4F-AC1A-43A8-A222-A122D503B0B1}" type="parTrans" cxnId="{F7D87200-AFFF-4509-9269-0A58A911F0B0}">
      <dgm:prSet/>
      <dgm:spPr/>
      <dgm:t>
        <a:bodyPr/>
        <a:lstStyle/>
        <a:p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411CC3-74BB-46D6-AA43-ADF0D0B90738}" type="sibTrans" cxnId="{F7D87200-AFFF-4509-9269-0A58A911F0B0}">
      <dgm:prSet/>
      <dgm:spPr/>
      <dgm:t>
        <a:bodyPr/>
        <a:lstStyle/>
        <a:p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0E7521E-8765-4141-9473-B5ADCAAE5BDB}">
      <dgm:prSet custT="1"/>
      <dgm:spPr/>
      <dgm:t>
        <a:bodyPr/>
        <a:lstStyle/>
        <a:p>
          <a:pPr rtl="0"/>
          <a:r>
            <a:rPr 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11 </a:t>
          </a:r>
          <a:r>
            <a:rPr 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月 </a:t>
          </a:r>
          <a:r>
            <a:rPr 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18 </a:t>
          </a:r>
          <a:r>
            <a:rPr 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日</a:t>
          </a:r>
        </a:p>
      </dgm:t>
    </dgm:pt>
    <dgm:pt modelId="{BD4CC4EB-A700-4088-8BE0-727780BD1C3C}" type="parTrans" cxnId="{2CF6E88F-13AC-4278-A9AA-C64AC8151265}">
      <dgm:prSet/>
      <dgm:spPr/>
      <dgm:t>
        <a:bodyPr/>
        <a:lstStyle/>
        <a:p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772ACF6-63B9-4816-9195-212D615E2524}" type="sibTrans" cxnId="{2CF6E88F-13AC-4278-A9AA-C64AC8151265}">
      <dgm:prSet/>
      <dgm:spPr/>
      <dgm:t>
        <a:bodyPr/>
        <a:lstStyle/>
        <a:p>
          <a:endParaRPr lang="zh-CN" altLang="en-US" sz="24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2F945AE-2C89-4037-AE59-D2A734DCA687}">
      <dgm:prSet custT="1"/>
      <dgm:spPr/>
      <dgm:t>
        <a:bodyPr/>
        <a:lstStyle/>
        <a:p>
          <a:pPr rtl="0"/>
          <a:r>
            <a: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9</a:t>
          </a:r>
          <a:r>
            <a: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  <a:r>
            <a: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9</a:t>
          </a:r>
          <a:r>
            <a: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日</a:t>
          </a:r>
          <a:r>
            <a: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-9</a:t>
          </a:r>
          <a:r>
            <a: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  <a:r>
            <a: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30</a:t>
          </a:r>
          <a:r>
            <a: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日</a:t>
          </a:r>
          <a:endParaRPr lang="zh-CN" sz="16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E5D818E-BBCD-405B-8E79-9C8CD85D0C57}" type="parTrans" cxnId="{A1DDE926-3643-4F82-AC6B-F57AB4469419}">
      <dgm:prSet/>
      <dgm:spPr/>
      <dgm:t>
        <a:bodyPr/>
        <a:lstStyle/>
        <a:p>
          <a:endParaRPr lang="zh-CN" altLang="en-US" sz="2400"/>
        </a:p>
      </dgm:t>
    </dgm:pt>
    <dgm:pt modelId="{A6887C88-2A0D-43DD-9537-ED0B4844F90A}" type="sibTrans" cxnId="{A1DDE926-3643-4F82-AC6B-F57AB4469419}">
      <dgm:prSet/>
      <dgm:spPr/>
      <dgm:t>
        <a:bodyPr/>
        <a:lstStyle/>
        <a:p>
          <a:endParaRPr lang="zh-CN" altLang="en-US" sz="2400"/>
        </a:p>
      </dgm:t>
    </dgm:pt>
    <dgm:pt modelId="{989E0D3A-A4F2-4D32-8B42-7E753BFB72E4}">
      <dgm:prSet custT="1"/>
      <dgm:spPr/>
      <dgm:t>
        <a:bodyPr/>
        <a:lstStyle/>
        <a:p>
          <a:pPr rtl="0"/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进博会期间一日一报</a:t>
          </a:r>
        </a:p>
      </dgm:t>
    </dgm:pt>
    <dgm:pt modelId="{BD2E9CE3-33AC-4E7A-A3A1-A25D82E76E21}" type="parTrans" cxnId="{83049D16-EDBD-4A4D-A1F0-79274501BC15}">
      <dgm:prSet/>
      <dgm:spPr/>
      <dgm:t>
        <a:bodyPr/>
        <a:lstStyle/>
        <a:p>
          <a:endParaRPr lang="zh-CN" altLang="en-US" sz="2400"/>
        </a:p>
      </dgm:t>
    </dgm:pt>
    <dgm:pt modelId="{587C1605-29E6-44C1-AF3E-A0E5D582F2D4}" type="sibTrans" cxnId="{83049D16-EDBD-4A4D-A1F0-79274501BC15}">
      <dgm:prSet/>
      <dgm:spPr/>
      <dgm:t>
        <a:bodyPr/>
        <a:lstStyle/>
        <a:p>
          <a:endParaRPr lang="zh-CN" altLang="en-US" sz="2400"/>
        </a:p>
      </dgm:t>
    </dgm:pt>
    <dgm:pt modelId="{57976882-7BCB-4B50-8D97-771787D8DCC9}">
      <dgm:prSet custT="1"/>
      <dgm:spPr/>
      <dgm:t>
        <a:bodyPr/>
        <a:lstStyle/>
        <a:p>
          <a:pPr rtl="0"/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专项保障工作总结报安保部</a:t>
          </a:r>
        </a:p>
      </dgm:t>
    </dgm:pt>
    <dgm:pt modelId="{4C425B5B-6AAE-4809-AD06-8C7B379066B5}" type="parTrans" cxnId="{4F7244AB-A96A-493E-AE9B-74D0334C1B50}">
      <dgm:prSet/>
      <dgm:spPr/>
      <dgm:t>
        <a:bodyPr/>
        <a:lstStyle/>
        <a:p>
          <a:endParaRPr lang="zh-CN" altLang="en-US" sz="2400"/>
        </a:p>
      </dgm:t>
    </dgm:pt>
    <dgm:pt modelId="{34418B3F-8F27-470A-B676-2070B06E0136}" type="sibTrans" cxnId="{4F7244AB-A96A-493E-AE9B-74D0334C1B50}">
      <dgm:prSet/>
      <dgm:spPr/>
      <dgm:t>
        <a:bodyPr/>
        <a:lstStyle/>
        <a:p>
          <a:endParaRPr lang="zh-CN" altLang="en-US" sz="2400"/>
        </a:p>
      </dgm:t>
    </dgm:pt>
    <dgm:pt modelId="{76BEF0B3-EB53-416C-81E3-381200E2EC96}">
      <dgm:prSet custT="1"/>
      <dgm:spPr/>
      <dgm:t>
        <a:bodyPr/>
        <a:lstStyle/>
        <a:p>
          <a:pPr rtl="0"/>
          <a:r>
            <a: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10</a:t>
          </a:r>
          <a:r>
            <a: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  <a:r>
            <a: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1</a:t>
          </a:r>
          <a:r>
            <a: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日</a:t>
          </a:r>
          <a:r>
            <a: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-10</a:t>
          </a:r>
          <a:r>
            <a: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  <a:r>
            <a: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31</a:t>
          </a:r>
          <a:r>
            <a: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日</a:t>
          </a:r>
          <a:endParaRPr lang="zh-CN" sz="16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C110958-A40B-4AA0-A8B7-3AE53F01AC63}" type="parTrans" cxnId="{26339CB9-FD65-46C2-8D46-2D91F4BFE014}">
      <dgm:prSet/>
      <dgm:spPr/>
      <dgm:t>
        <a:bodyPr/>
        <a:lstStyle/>
        <a:p>
          <a:endParaRPr lang="zh-CN" altLang="en-US" sz="2400"/>
        </a:p>
      </dgm:t>
    </dgm:pt>
    <dgm:pt modelId="{A5AADD07-0DAE-4842-ACE3-DB7CA3EF27BC}" type="sibTrans" cxnId="{26339CB9-FD65-46C2-8D46-2D91F4BFE014}">
      <dgm:prSet/>
      <dgm:spPr/>
      <dgm:t>
        <a:bodyPr/>
        <a:lstStyle/>
        <a:p>
          <a:endParaRPr lang="zh-CN" altLang="en-US" sz="2400"/>
        </a:p>
      </dgm:t>
    </dgm:pt>
    <dgm:pt modelId="{1FDEDF20-68FF-4DF3-86B9-FF16E5E93278}" type="pres">
      <dgm:prSet presAssocID="{08F48D68-58B7-4557-ADEF-DB5A6F9CC1AC}" presName="Name0" presStyleCnt="0">
        <dgm:presLayoutVars>
          <dgm:dir/>
          <dgm:animLvl val="lvl"/>
          <dgm:resizeHandles val="exact"/>
        </dgm:presLayoutVars>
      </dgm:prSet>
      <dgm:spPr/>
    </dgm:pt>
    <dgm:pt modelId="{54E6B610-D6FA-42C4-9CFE-31AE6EDDD7E4}" type="pres">
      <dgm:prSet presAssocID="{50E7521E-8765-4141-9473-B5ADCAAE5BDB}" presName="boxAndChildren" presStyleCnt="0"/>
      <dgm:spPr/>
    </dgm:pt>
    <dgm:pt modelId="{73FBF7AB-D6DD-41F5-AFA1-081B28905338}" type="pres">
      <dgm:prSet presAssocID="{50E7521E-8765-4141-9473-B5ADCAAE5BDB}" presName="parentTextBox" presStyleLbl="node1" presStyleIdx="0" presStyleCnt="4"/>
      <dgm:spPr/>
    </dgm:pt>
    <dgm:pt modelId="{F82DF33D-A989-478B-9D51-7397677F24D6}" type="pres">
      <dgm:prSet presAssocID="{50E7521E-8765-4141-9473-B5ADCAAE5BDB}" presName="entireBox" presStyleLbl="node1" presStyleIdx="0" presStyleCnt="4"/>
      <dgm:spPr/>
    </dgm:pt>
    <dgm:pt modelId="{0ADC3DD7-EEC9-49DE-8152-DD9D4558F049}" type="pres">
      <dgm:prSet presAssocID="{50E7521E-8765-4141-9473-B5ADCAAE5BDB}" presName="descendantBox" presStyleCnt="0"/>
      <dgm:spPr/>
    </dgm:pt>
    <dgm:pt modelId="{803259B4-2F37-4238-BEBC-3506CCCFDA6E}" type="pres">
      <dgm:prSet presAssocID="{57976882-7BCB-4B50-8D97-771787D8DCC9}" presName="childTextBox" presStyleLbl="fgAccFollowNode1" presStyleIdx="0" presStyleCnt="4">
        <dgm:presLayoutVars>
          <dgm:bulletEnabled val="1"/>
        </dgm:presLayoutVars>
      </dgm:prSet>
      <dgm:spPr/>
    </dgm:pt>
    <dgm:pt modelId="{B186E704-1BA7-4137-9D41-E01D95BC6093}" type="pres">
      <dgm:prSet presAssocID="{90411CC3-74BB-46D6-AA43-ADF0D0B90738}" presName="sp" presStyleCnt="0"/>
      <dgm:spPr/>
    </dgm:pt>
    <dgm:pt modelId="{C0F38B58-051D-4C6C-A5A0-E3D8E0502C18}" type="pres">
      <dgm:prSet presAssocID="{45D7624F-6188-45B4-935C-8EEA569BFCD0}" presName="arrowAndChildren" presStyleCnt="0"/>
      <dgm:spPr/>
    </dgm:pt>
    <dgm:pt modelId="{6A7D4F84-7BF2-4A8F-9CDF-87AE194C868F}" type="pres">
      <dgm:prSet presAssocID="{45D7624F-6188-45B4-935C-8EEA569BFCD0}" presName="parentTextArrow" presStyleLbl="node1" presStyleIdx="0" presStyleCnt="4"/>
      <dgm:spPr/>
    </dgm:pt>
    <dgm:pt modelId="{49A00D86-25E5-4911-A9FD-0942C3263B00}" type="pres">
      <dgm:prSet presAssocID="{45D7624F-6188-45B4-935C-8EEA569BFCD0}" presName="arrow" presStyleLbl="node1" presStyleIdx="1" presStyleCnt="4"/>
      <dgm:spPr/>
    </dgm:pt>
    <dgm:pt modelId="{A87E8E6E-F709-4E29-AE1F-E922590ED2E5}" type="pres">
      <dgm:prSet presAssocID="{45D7624F-6188-45B4-935C-8EEA569BFCD0}" presName="descendantArrow" presStyleCnt="0"/>
      <dgm:spPr/>
    </dgm:pt>
    <dgm:pt modelId="{AB0176AE-2654-4F18-AE05-82C39DA6AF98}" type="pres">
      <dgm:prSet presAssocID="{989E0D3A-A4F2-4D32-8B42-7E753BFB72E4}" presName="childTextArrow" presStyleLbl="fgAccFollowNode1" presStyleIdx="1" presStyleCnt="4">
        <dgm:presLayoutVars>
          <dgm:bulletEnabled val="1"/>
        </dgm:presLayoutVars>
      </dgm:prSet>
      <dgm:spPr/>
    </dgm:pt>
    <dgm:pt modelId="{737E4646-8423-4665-8A72-886D1BAFE6AE}" type="pres">
      <dgm:prSet presAssocID="{A5AADD07-0DAE-4842-ACE3-DB7CA3EF27BC}" presName="sp" presStyleCnt="0"/>
      <dgm:spPr/>
    </dgm:pt>
    <dgm:pt modelId="{DE9027EE-F27F-498F-8BC1-44E2D955EF08}" type="pres">
      <dgm:prSet presAssocID="{76BEF0B3-EB53-416C-81E3-381200E2EC96}" presName="arrowAndChildren" presStyleCnt="0"/>
      <dgm:spPr/>
    </dgm:pt>
    <dgm:pt modelId="{E3DB6F88-1D40-4030-BBF4-B45C8619D905}" type="pres">
      <dgm:prSet presAssocID="{76BEF0B3-EB53-416C-81E3-381200E2EC96}" presName="parentTextArrow" presStyleLbl="node1" presStyleIdx="1" presStyleCnt="4"/>
      <dgm:spPr/>
    </dgm:pt>
    <dgm:pt modelId="{53DE44EB-6C9C-4DC3-BCF1-1640E6C1D849}" type="pres">
      <dgm:prSet presAssocID="{76BEF0B3-EB53-416C-81E3-381200E2EC96}" presName="arrow" presStyleLbl="node1" presStyleIdx="2" presStyleCnt="4"/>
      <dgm:spPr/>
    </dgm:pt>
    <dgm:pt modelId="{68B3796E-9B35-41FC-B4A0-5EE08D6B6E53}" type="pres">
      <dgm:prSet presAssocID="{76BEF0B3-EB53-416C-81E3-381200E2EC96}" presName="descendantArrow" presStyleCnt="0"/>
      <dgm:spPr/>
    </dgm:pt>
    <dgm:pt modelId="{D06C2159-7C4D-4CC7-8D9C-DF035076CE55}" type="pres">
      <dgm:prSet presAssocID="{A46723AF-3FCF-4E3F-87C0-DA35FDF3B344}" presName="childTextArrow" presStyleLbl="fgAccFollowNode1" presStyleIdx="2" presStyleCnt="4">
        <dgm:presLayoutVars>
          <dgm:bulletEnabled val="1"/>
        </dgm:presLayoutVars>
      </dgm:prSet>
      <dgm:spPr/>
    </dgm:pt>
    <dgm:pt modelId="{56AE1572-F0F8-4DEA-BF76-049D5D4533F9}" type="pres">
      <dgm:prSet presAssocID="{A6887C88-2A0D-43DD-9537-ED0B4844F90A}" presName="sp" presStyleCnt="0"/>
      <dgm:spPr/>
    </dgm:pt>
    <dgm:pt modelId="{9AA66354-98A3-4EEF-8BD0-5A46EDC3F0F0}" type="pres">
      <dgm:prSet presAssocID="{32F945AE-2C89-4037-AE59-D2A734DCA687}" presName="arrowAndChildren" presStyleCnt="0"/>
      <dgm:spPr/>
    </dgm:pt>
    <dgm:pt modelId="{8195CD73-7683-4997-97B7-2CEFDAD23A29}" type="pres">
      <dgm:prSet presAssocID="{32F945AE-2C89-4037-AE59-D2A734DCA687}" presName="parentTextArrow" presStyleLbl="node1" presStyleIdx="2" presStyleCnt="4"/>
      <dgm:spPr/>
    </dgm:pt>
    <dgm:pt modelId="{B1904B43-74CD-45CD-B0BD-95448A22A02E}" type="pres">
      <dgm:prSet presAssocID="{32F945AE-2C89-4037-AE59-D2A734DCA687}" presName="arrow" presStyleLbl="node1" presStyleIdx="3" presStyleCnt="4"/>
      <dgm:spPr/>
    </dgm:pt>
    <dgm:pt modelId="{93BEC19D-27C3-4857-9AEC-8C4D618FA72E}" type="pres">
      <dgm:prSet presAssocID="{32F945AE-2C89-4037-AE59-D2A734DCA687}" presName="descendantArrow" presStyleCnt="0"/>
      <dgm:spPr/>
    </dgm:pt>
    <dgm:pt modelId="{5B09C634-BDAA-4C69-89E6-1D9B8240FE06}" type="pres">
      <dgm:prSet presAssocID="{9F0BF016-00C1-450D-8CCB-0530057FBE6B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F7D87200-AFFF-4509-9269-0A58A911F0B0}" srcId="{08F48D68-58B7-4557-ADEF-DB5A6F9CC1AC}" destId="{45D7624F-6188-45B4-935C-8EEA569BFCD0}" srcOrd="2" destOrd="0" parTransId="{5C3FAE4F-AC1A-43A8-A222-A122D503B0B1}" sibTransId="{90411CC3-74BB-46D6-AA43-ADF0D0B90738}"/>
    <dgm:cxn modelId="{61897906-38FC-474F-A6F1-C6BB11D367E8}" srcId="{76BEF0B3-EB53-416C-81E3-381200E2EC96}" destId="{A46723AF-3FCF-4E3F-87C0-DA35FDF3B344}" srcOrd="0" destOrd="0" parTransId="{E33EF441-D765-4773-83E5-8242B906400D}" sibTransId="{7FD44C2D-B615-4840-8D66-292D5E713D74}"/>
    <dgm:cxn modelId="{83049D16-EDBD-4A4D-A1F0-79274501BC15}" srcId="{45D7624F-6188-45B4-935C-8EEA569BFCD0}" destId="{989E0D3A-A4F2-4D32-8B42-7E753BFB72E4}" srcOrd="0" destOrd="0" parTransId="{BD2E9CE3-33AC-4E7A-A3A1-A25D82E76E21}" sibTransId="{587C1605-29E6-44C1-AF3E-A0E5D582F2D4}"/>
    <dgm:cxn modelId="{254EC216-A7E8-4808-B329-E10C40EF8EC2}" type="presOf" srcId="{45D7624F-6188-45B4-935C-8EEA569BFCD0}" destId="{49A00D86-25E5-4911-A9FD-0942C3263B00}" srcOrd="1" destOrd="0" presId="urn:microsoft.com/office/officeart/2005/8/layout/process4"/>
    <dgm:cxn modelId="{FC5CA31A-702E-4029-8F2B-462895F7BB49}" type="presOf" srcId="{08F48D68-58B7-4557-ADEF-DB5A6F9CC1AC}" destId="{1FDEDF20-68FF-4DF3-86B9-FF16E5E93278}" srcOrd="0" destOrd="0" presId="urn:microsoft.com/office/officeart/2005/8/layout/process4"/>
    <dgm:cxn modelId="{91A62322-D069-47E8-9E2C-C4D447ABA899}" type="presOf" srcId="{989E0D3A-A4F2-4D32-8B42-7E753BFB72E4}" destId="{AB0176AE-2654-4F18-AE05-82C39DA6AF98}" srcOrd="0" destOrd="0" presId="urn:microsoft.com/office/officeart/2005/8/layout/process4"/>
    <dgm:cxn modelId="{FDA7B125-F46D-4D15-9278-62D9365DBFB8}" type="presOf" srcId="{9F0BF016-00C1-450D-8CCB-0530057FBE6B}" destId="{5B09C634-BDAA-4C69-89E6-1D9B8240FE06}" srcOrd="0" destOrd="0" presId="urn:microsoft.com/office/officeart/2005/8/layout/process4"/>
    <dgm:cxn modelId="{A1DDE926-3643-4F82-AC6B-F57AB4469419}" srcId="{08F48D68-58B7-4557-ADEF-DB5A6F9CC1AC}" destId="{32F945AE-2C89-4037-AE59-D2A734DCA687}" srcOrd="0" destOrd="0" parTransId="{FE5D818E-BBCD-405B-8E79-9C8CD85D0C57}" sibTransId="{A6887C88-2A0D-43DD-9537-ED0B4844F90A}"/>
    <dgm:cxn modelId="{917E5928-DA29-4323-A6CB-0BB15030E4D1}" type="presOf" srcId="{50E7521E-8765-4141-9473-B5ADCAAE5BDB}" destId="{F82DF33D-A989-478B-9D51-7397677F24D6}" srcOrd="1" destOrd="0" presId="urn:microsoft.com/office/officeart/2005/8/layout/process4"/>
    <dgm:cxn modelId="{12281A2F-82E8-4707-B262-984F935C0B28}" type="presOf" srcId="{50E7521E-8765-4141-9473-B5ADCAAE5BDB}" destId="{73FBF7AB-D6DD-41F5-AFA1-081B28905338}" srcOrd="0" destOrd="0" presId="urn:microsoft.com/office/officeart/2005/8/layout/process4"/>
    <dgm:cxn modelId="{9DEE3E5C-20FF-40AB-8F8F-6CB2D5B270BF}" type="presOf" srcId="{57976882-7BCB-4B50-8D97-771787D8DCC9}" destId="{803259B4-2F37-4238-BEBC-3506CCCFDA6E}" srcOrd="0" destOrd="0" presId="urn:microsoft.com/office/officeart/2005/8/layout/process4"/>
    <dgm:cxn modelId="{D2C58260-F022-470C-8628-72B02BAF5949}" type="presOf" srcId="{76BEF0B3-EB53-416C-81E3-381200E2EC96}" destId="{E3DB6F88-1D40-4030-BBF4-B45C8619D905}" srcOrd="0" destOrd="0" presId="urn:microsoft.com/office/officeart/2005/8/layout/process4"/>
    <dgm:cxn modelId="{4E742F48-206F-4B16-9DF7-17A37E26403A}" type="presOf" srcId="{32F945AE-2C89-4037-AE59-D2A734DCA687}" destId="{B1904B43-74CD-45CD-B0BD-95448A22A02E}" srcOrd="1" destOrd="0" presId="urn:microsoft.com/office/officeart/2005/8/layout/process4"/>
    <dgm:cxn modelId="{3727D151-750B-4109-9828-0F0E59A0146E}" type="presOf" srcId="{A46723AF-3FCF-4E3F-87C0-DA35FDF3B344}" destId="{D06C2159-7C4D-4CC7-8D9C-DF035076CE55}" srcOrd="0" destOrd="0" presId="urn:microsoft.com/office/officeart/2005/8/layout/process4"/>
    <dgm:cxn modelId="{2CF6E88F-13AC-4278-A9AA-C64AC8151265}" srcId="{08F48D68-58B7-4557-ADEF-DB5A6F9CC1AC}" destId="{50E7521E-8765-4141-9473-B5ADCAAE5BDB}" srcOrd="3" destOrd="0" parTransId="{BD4CC4EB-A700-4088-8BE0-727780BD1C3C}" sibTransId="{A772ACF6-63B9-4816-9195-212D615E2524}"/>
    <dgm:cxn modelId="{4F7244AB-A96A-493E-AE9B-74D0334C1B50}" srcId="{50E7521E-8765-4141-9473-B5ADCAAE5BDB}" destId="{57976882-7BCB-4B50-8D97-771787D8DCC9}" srcOrd="0" destOrd="0" parTransId="{4C425B5B-6AAE-4809-AD06-8C7B379066B5}" sibTransId="{34418B3F-8F27-470A-B676-2070B06E0136}"/>
    <dgm:cxn modelId="{26339CB9-FD65-46C2-8D46-2D91F4BFE014}" srcId="{08F48D68-58B7-4557-ADEF-DB5A6F9CC1AC}" destId="{76BEF0B3-EB53-416C-81E3-381200E2EC96}" srcOrd="1" destOrd="0" parTransId="{5C110958-A40B-4AA0-A8B7-3AE53F01AC63}" sibTransId="{A5AADD07-0DAE-4842-ACE3-DB7CA3EF27BC}"/>
    <dgm:cxn modelId="{898655C2-9996-4585-89A6-7E0821CE0A6C}" srcId="{32F945AE-2C89-4037-AE59-D2A734DCA687}" destId="{9F0BF016-00C1-450D-8CCB-0530057FBE6B}" srcOrd="0" destOrd="0" parTransId="{048857CC-0618-4727-AE27-63DBB503D18E}" sibTransId="{F37054FF-EADE-4D40-8A70-A1BFA83CA46A}"/>
    <dgm:cxn modelId="{AFB2EEE0-C079-4A04-95A0-06D5D49AA43B}" type="presOf" srcId="{45D7624F-6188-45B4-935C-8EEA569BFCD0}" destId="{6A7D4F84-7BF2-4A8F-9CDF-87AE194C868F}" srcOrd="0" destOrd="0" presId="urn:microsoft.com/office/officeart/2005/8/layout/process4"/>
    <dgm:cxn modelId="{FEDD82E4-DF72-4EDB-9E3E-93A155BCEFA9}" type="presOf" srcId="{32F945AE-2C89-4037-AE59-D2A734DCA687}" destId="{8195CD73-7683-4997-97B7-2CEFDAD23A29}" srcOrd="0" destOrd="0" presId="urn:microsoft.com/office/officeart/2005/8/layout/process4"/>
    <dgm:cxn modelId="{9BDCE2FB-27EF-476A-9028-E7ED28FA3E76}" type="presOf" srcId="{76BEF0B3-EB53-416C-81E3-381200E2EC96}" destId="{53DE44EB-6C9C-4DC3-BCF1-1640E6C1D849}" srcOrd="1" destOrd="0" presId="urn:microsoft.com/office/officeart/2005/8/layout/process4"/>
    <dgm:cxn modelId="{DA710BD5-DAE5-46CE-AD7C-3533B850A7B7}" type="presParOf" srcId="{1FDEDF20-68FF-4DF3-86B9-FF16E5E93278}" destId="{54E6B610-D6FA-42C4-9CFE-31AE6EDDD7E4}" srcOrd="0" destOrd="0" presId="urn:microsoft.com/office/officeart/2005/8/layout/process4"/>
    <dgm:cxn modelId="{5D967839-EC4E-42C9-8980-3766632D24B9}" type="presParOf" srcId="{54E6B610-D6FA-42C4-9CFE-31AE6EDDD7E4}" destId="{73FBF7AB-D6DD-41F5-AFA1-081B28905338}" srcOrd="0" destOrd="0" presId="urn:microsoft.com/office/officeart/2005/8/layout/process4"/>
    <dgm:cxn modelId="{48170216-66B0-404F-AE69-3F1718DB4FF3}" type="presParOf" srcId="{54E6B610-D6FA-42C4-9CFE-31AE6EDDD7E4}" destId="{F82DF33D-A989-478B-9D51-7397677F24D6}" srcOrd="1" destOrd="0" presId="urn:microsoft.com/office/officeart/2005/8/layout/process4"/>
    <dgm:cxn modelId="{63786611-0897-427C-8851-5CE7087FD48A}" type="presParOf" srcId="{54E6B610-D6FA-42C4-9CFE-31AE6EDDD7E4}" destId="{0ADC3DD7-EEC9-49DE-8152-DD9D4558F049}" srcOrd="2" destOrd="0" presId="urn:microsoft.com/office/officeart/2005/8/layout/process4"/>
    <dgm:cxn modelId="{8043C89D-3945-48D8-B40B-547A2A57B57E}" type="presParOf" srcId="{0ADC3DD7-EEC9-49DE-8152-DD9D4558F049}" destId="{803259B4-2F37-4238-BEBC-3506CCCFDA6E}" srcOrd="0" destOrd="0" presId="urn:microsoft.com/office/officeart/2005/8/layout/process4"/>
    <dgm:cxn modelId="{B663971C-465E-40D4-B518-9FDB0417F902}" type="presParOf" srcId="{1FDEDF20-68FF-4DF3-86B9-FF16E5E93278}" destId="{B186E704-1BA7-4137-9D41-E01D95BC6093}" srcOrd="1" destOrd="0" presId="urn:microsoft.com/office/officeart/2005/8/layout/process4"/>
    <dgm:cxn modelId="{2FE98441-5B10-4837-8DB8-9D25E6925172}" type="presParOf" srcId="{1FDEDF20-68FF-4DF3-86B9-FF16E5E93278}" destId="{C0F38B58-051D-4C6C-A5A0-E3D8E0502C18}" srcOrd="2" destOrd="0" presId="urn:microsoft.com/office/officeart/2005/8/layout/process4"/>
    <dgm:cxn modelId="{D1C994EE-EF07-4DD6-AC44-F0DF7D51C7CA}" type="presParOf" srcId="{C0F38B58-051D-4C6C-A5A0-E3D8E0502C18}" destId="{6A7D4F84-7BF2-4A8F-9CDF-87AE194C868F}" srcOrd="0" destOrd="0" presId="urn:microsoft.com/office/officeart/2005/8/layout/process4"/>
    <dgm:cxn modelId="{0DAA2B05-BCA3-4B9A-8FBE-D683906A9134}" type="presParOf" srcId="{C0F38B58-051D-4C6C-A5A0-E3D8E0502C18}" destId="{49A00D86-25E5-4911-A9FD-0942C3263B00}" srcOrd="1" destOrd="0" presId="urn:microsoft.com/office/officeart/2005/8/layout/process4"/>
    <dgm:cxn modelId="{E33DE970-14A3-46AC-9336-F5A74EBED2E9}" type="presParOf" srcId="{C0F38B58-051D-4C6C-A5A0-E3D8E0502C18}" destId="{A87E8E6E-F709-4E29-AE1F-E922590ED2E5}" srcOrd="2" destOrd="0" presId="urn:microsoft.com/office/officeart/2005/8/layout/process4"/>
    <dgm:cxn modelId="{7E7CC8E2-E57A-4899-A889-4A4CA482782E}" type="presParOf" srcId="{A87E8E6E-F709-4E29-AE1F-E922590ED2E5}" destId="{AB0176AE-2654-4F18-AE05-82C39DA6AF98}" srcOrd="0" destOrd="0" presId="urn:microsoft.com/office/officeart/2005/8/layout/process4"/>
    <dgm:cxn modelId="{39141728-93E4-4D8C-B865-B054E0A57C9C}" type="presParOf" srcId="{1FDEDF20-68FF-4DF3-86B9-FF16E5E93278}" destId="{737E4646-8423-4665-8A72-886D1BAFE6AE}" srcOrd="3" destOrd="0" presId="urn:microsoft.com/office/officeart/2005/8/layout/process4"/>
    <dgm:cxn modelId="{5486FF01-4711-44C9-BE31-3D0500BFE863}" type="presParOf" srcId="{1FDEDF20-68FF-4DF3-86B9-FF16E5E93278}" destId="{DE9027EE-F27F-498F-8BC1-44E2D955EF08}" srcOrd="4" destOrd="0" presId="urn:microsoft.com/office/officeart/2005/8/layout/process4"/>
    <dgm:cxn modelId="{F1993E75-FA34-4245-91FC-83FC5BF5B1AF}" type="presParOf" srcId="{DE9027EE-F27F-498F-8BC1-44E2D955EF08}" destId="{E3DB6F88-1D40-4030-BBF4-B45C8619D905}" srcOrd="0" destOrd="0" presId="urn:microsoft.com/office/officeart/2005/8/layout/process4"/>
    <dgm:cxn modelId="{0F8244B7-42CA-47FA-813E-66AFA89C850B}" type="presParOf" srcId="{DE9027EE-F27F-498F-8BC1-44E2D955EF08}" destId="{53DE44EB-6C9C-4DC3-BCF1-1640E6C1D849}" srcOrd="1" destOrd="0" presId="urn:microsoft.com/office/officeart/2005/8/layout/process4"/>
    <dgm:cxn modelId="{93EEF408-A969-43FE-8858-29143290261B}" type="presParOf" srcId="{DE9027EE-F27F-498F-8BC1-44E2D955EF08}" destId="{68B3796E-9B35-41FC-B4A0-5EE08D6B6E53}" srcOrd="2" destOrd="0" presId="urn:microsoft.com/office/officeart/2005/8/layout/process4"/>
    <dgm:cxn modelId="{87059B8E-748A-46FE-B06E-02ADECD408C3}" type="presParOf" srcId="{68B3796E-9B35-41FC-B4A0-5EE08D6B6E53}" destId="{D06C2159-7C4D-4CC7-8D9C-DF035076CE55}" srcOrd="0" destOrd="0" presId="urn:microsoft.com/office/officeart/2005/8/layout/process4"/>
    <dgm:cxn modelId="{7874B6B1-30D4-494E-8A8B-1F6E997A19AB}" type="presParOf" srcId="{1FDEDF20-68FF-4DF3-86B9-FF16E5E93278}" destId="{56AE1572-F0F8-4DEA-BF76-049D5D4533F9}" srcOrd="5" destOrd="0" presId="urn:microsoft.com/office/officeart/2005/8/layout/process4"/>
    <dgm:cxn modelId="{BBBCBD50-E65E-4C93-B4C0-A5CF4F2BAEFE}" type="presParOf" srcId="{1FDEDF20-68FF-4DF3-86B9-FF16E5E93278}" destId="{9AA66354-98A3-4EEF-8BD0-5A46EDC3F0F0}" srcOrd="6" destOrd="0" presId="urn:microsoft.com/office/officeart/2005/8/layout/process4"/>
    <dgm:cxn modelId="{25392D05-85CF-4721-8EE2-F63687C9151E}" type="presParOf" srcId="{9AA66354-98A3-4EEF-8BD0-5A46EDC3F0F0}" destId="{8195CD73-7683-4997-97B7-2CEFDAD23A29}" srcOrd="0" destOrd="0" presId="urn:microsoft.com/office/officeart/2005/8/layout/process4"/>
    <dgm:cxn modelId="{108F3B8B-1508-4912-A603-842BE3E01A12}" type="presParOf" srcId="{9AA66354-98A3-4EEF-8BD0-5A46EDC3F0F0}" destId="{B1904B43-74CD-45CD-B0BD-95448A22A02E}" srcOrd="1" destOrd="0" presId="urn:microsoft.com/office/officeart/2005/8/layout/process4"/>
    <dgm:cxn modelId="{C3941E33-AD50-41EA-8123-39CE6A704E37}" type="presParOf" srcId="{9AA66354-98A3-4EEF-8BD0-5A46EDC3F0F0}" destId="{93BEC19D-27C3-4857-9AEC-8C4D618FA72E}" srcOrd="2" destOrd="0" presId="urn:microsoft.com/office/officeart/2005/8/layout/process4"/>
    <dgm:cxn modelId="{D1F27A50-5BE7-435D-BF0D-D231A872AE3D}" type="presParOf" srcId="{93BEC19D-27C3-4857-9AEC-8C4D618FA72E}" destId="{5B09C634-BDAA-4C69-89E6-1D9B8240FE0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52DED-4086-4FD5-8383-4E2C35BC28E0}">
      <dsp:nvSpPr>
        <dsp:cNvPr id="0" name=""/>
        <dsp:cNvSpPr/>
      </dsp:nvSpPr>
      <dsp:spPr>
        <a:xfrm rot="10800000">
          <a:off x="1535004" y="2409"/>
          <a:ext cx="5639181" cy="45843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2158" tIns="76200" rIns="142240" bIns="76200" numCol="1" spcCol="1270" anchor="ctr" anchorCtr="0">
          <a:noAutofit/>
        </a:bodyPr>
        <a:lstStyle/>
        <a:p>
          <a:pPr marL="1075055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一、落实安全生产责任制</a:t>
          </a:r>
        </a:p>
      </dsp:txBody>
      <dsp:txXfrm rot="10800000">
        <a:off x="1649613" y="2409"/>
        <a:ext cx="5524572" cy="458438"/>
      </dsp:txXfrm>
    </dsp:sp>
    <dsp:sp modelId="{C7BFC177-04B0-4C2F-9911-71DDA37B9DE2}">
      <dsp:nvSpPr>
        <dsp:cNvPr id="0" name=""/>
        <dsp:cNvSpPr/>
      </dsp:nvSpPr>
      <dsp:spPr>
        <a:xfrm>
          <a:off x="1305785" y="2409"/>
          <a:ext cx="458438" cy="458438"/>
        </a:xfrm>
        <a:prstGeom prst="star5">
          <a:avLst/>
        </a:prstGeom>
        <a:solidFill>
          <a:schemeClr val="accent1">
            <a:tint val="50000"/>
            <a:hueOff val="0"/>
            <a:satOff val="0"/>
            <a:lum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9EB1BB-9E19-42A0-A573-C79EDA9A1AD1}">
      <dsp:nvSpPr>
        <dsp:cNvPr id="0" name=""/>
        <dsp:cNvSpPr/>
      </dsp:nvSpPr>
      <dsp:spPr>
        <a:xfrm rot="10800000">
          <a:off x="1535004" y="597695"/>
          <a:ext cx="5639181" cy="45843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2158" tIns="76200" rIns="142240" bIns="76200" numCol="1" spcCol="1270" anchor="ctr" anchorCtr="0">
          <a:noAutofit/>
        </a:bodyPr>
        <a:lstStyle/>
        <a:p>
          <a:pPr marL="1075055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二、安全宣传教育</a:t>
          </a:r>
        </a:p>
      </dsp:txBody>
      <dsp:txXfrm rot="10800000">
        <a:off x="1649613" y="597695"/>
        <a:ext cx="5524572" cy="458438"/>
      </dsp:txXfrm>
    </dsp:sp>
    <dsp:sp modelId="{64816D6D-6389-4345-BE6B-F4421668482B}">
      <dsp:nvSpPr>
        <dsp:cNvPr id="0" name=""/>
        <dsp:cNvSpPr/>
      </dsp:nvSpPr>
      <dsp:spPr>
        <a:xfrm>
          <a:off x="1305785" y="597695"/>
          <a:ext cx="458438" cy="458438"/>
        </a:xfrm>
        <a:prstGeom prst="star5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E279992-054A-4677-9384-1A11DF9401C0}">
      <dsp:nvSpPr>
        <dsp:cNvPr id="0" name=""/>
        <dsp:cNvSpPr/>
      </dsp:nvSpPr>
      <dsp:spPr>
        <a:xfrm rot="10800000">
          <a:off x="1535004" y="1192980"/>
          <a:ext cx="5639181" cy="45843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2158" tIns="76200" rIns="142240" bIns="76200" numCol="1" spcCol="1270" anchor="ctr" anchorCtr="0">
          <a:noAutofit/>
        </a:bodyPr>
        <a:lstStyle/>
        <a:p>
          <a:pPr marL="1075055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三、“迎大庆 护进博”专项保障</a:t>
          </a:r>
        </a:p>
      </dsp:txBody>
      <dsp:txXfrm rot="10800000">
        <a:off x="1649613" y="1192980"/>
        <a:ext cx="5524572" cy="458438"/>
      </dsp:txXfrm>
    </dsp:sp>
    <dsp:sp modelId="{5425A62C-D0DA-4477-BCE6-F544326EAB59}">
      <dsp:nvSpPr>
        <dsp:cNvPr id="0" name=""/>
        <dsp:cNvSpPr/>
      </dsp:nvSpPr>
      <dsp:spPr>
        <a:xfrm>
          <a:off x="1305785" y="1192980"/>
          <a:ext cx="458438" cy="458438"/>
        </a:xfrm>
        <a:prstGeom prst="star5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F2F437-060F-462C-AAED-CAFC33140E22}">
      <dsp:nvSpPr>
        <dsp:cNvPr id="0" name=""/>
        <dsp:cNvSpPr/>
      </dsp:nvSpPr>
      <dsp:spPr>
        <a:xfrm rot="10800000">
          <a:off x="1535004" y="1788265"/>
          <a:ext cx="5639181" cy="45843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2158" tIns="76200" rIns="142240" bIns="76200" numCol="1" spcCol="1270" anchor="ctr" anchorCtr="0">
          <a:noAutofit/>
        </a:bodyPr>
        <a:lstStyle/>
        <a:p>
          <a:pPr marL="1075055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四、应急预案与演习</a:t>
          </a:r>
        </a:p>
      </dsp:txBody>
      <dsp:txXfrm rot="10800000">
        <a:off x="1649613" y="1788265"/>
        <a:ext cx="5524572" cy="458438"/>
      </dsp:txXfrm>
    </dsp:sp>
    <dsp:sp modelId="{B0F7EE58-9001-4676-AFCD-1719D4191705}">
      <dsp:nvSpPr>
        <dsp:cNvPr id="0" name=""/>
        <dsp:cNvSpPr/>
      </dsp:nvSpPr>
      <dsp:spPr>
        <a:xfrm>
          <a:off x="1305785" y="1788265"/>
          <a:ext cx="458438" cy="458438"/>
        </a:xfrm>
        <a:prstGeom prst="star5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329773F-E4B2-4DBE-9A81-7C5C8C4F5AAC}">
      <dsp:nvSpPr>
        <dsp:cNvPr id="0" name=""/>
        <dsp:cNvSpPr/>
      </dsp:nvSpPr>
      <dsp:spPr>
        <a:xfrm rot="10800000">
          <a:off x="1535004" y="2383551"/>
          <a:ext cx="5639181" cy="45843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2158" tIns="76200" rIns="142240" bIns="76200" numCol="1" spcCol="1270" anchor="ctr" anchorCtr="0">
          <a:noAutofit/>
        </a:bodyPr>
        <a:lstStyle/>
        <a:p>
          <a:pPr marL="1075055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五、安全生产标准化建设</a:t>
          </a:r>
        </a:p>
      </dsp:txBody>
      <dsp:txXfrm rot="10800000">
        <a:off x="1649613" y="2383551"/>
        <a:ext cx="5524572" cy="458438"/>
      </dsp:txXfrm>
    </dsp:sp>
    <dsp:sp modelId="{11FB7F6A-96E1-4077-AFE3-EEDDDB204A92}">
      <dsp:nvSpPr>
        <dsp:cNvPr id="0" name=""/>
        <dsp:cNvSpPr/>
      </dsp:nvSpPr>
      <dsp:spPr>
        <a:xfrm>
          <a:off x="1305785" y="2383551"/>
          <a:ext cx="458438" cy="458438"/>
        </a:xfrm>
        <a:prstGeom prst="star5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BD1EACB-F165-4166-B63A-C3B57725AAD0}">
      <dsp:nvSpPr>
        <dsp:cNvPr id="0" name=""/>
        <dsp:cNvSpPr/>
      </dsp:nvSpPr>
      <dsp:spPr>
        <a:xfrm rot="10800000">
          <a:off x="1535004" y="2978836"/>
          <a:ext cx="5639181" cy="45843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2158" tIns="76200" rIns="142240" bIns="76200" numCol="1" spcCol="1270" anchor="ctr" anchorCtr="0">
          <a:noAutofit/>
        </a:bodyPr>
        <a:lstStyle/>
        <a:p>
          <a:pPr marL="1075055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六、风险管控措施</a:t>
          </a:r>
        </a:p>
      </dsp:txBody>
      <dsp:txXfrm rot="10800000">
        <a:off x="1649613" y="2978836"/>
        <a:ext cx="5524572" cy="458438"/>
      </dsp:txXfrm>
    </dsp:sp>
    <dsp:sp modelId="{E6B3CD27-F2FB-4137-8FB2-E2B3A104FB6C}">
      <dsp:nvSpPr>
        <dsp:cNvPr id="0" name=""/>
        <dsp:cNvSpPr/>
      </dsp:nvSpPr>
      <dsp:spPr>
        <a:xfrm>
          <a:off x="1305785" y="2978836"/>
          <a:ext cx="458438" cy="458438"/>
        </a:xfrm>
        <a:prstGeom prst="star5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6CB9896-916C-4B37-A11F-B0BB43329F56}">
      <dsp:nvSpPr>
        <dsp:cNvPr id="0" name=""/>
        <dsp:cNvSpPr/>
      </dsp:nvSpPr>
      <dsp:spPr>
        <a:xfrm rot="10800000">
          <a:off x="1535004" y="3574121"/>
          <a:ext cx="5639181" cy="45843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2158" tIns="76200" rIns="142240" bIns="76200" numCol="1" spcCol="1270" anchor="ctr" anchorCtr="0">
          <a:noAutofit/>
        </a:bodyPr>
        <a:lstStyle/>
        <a:p>
          <a:pPr marL="1075055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七、确保安全投入</a:t>
          </a:r>
        </a:p>
      </dsp:txBody>
      <dsp:txXfrm rot="10800000">
        <a:off x="1649613" y="3574121"/>
        <a:ext cx="5524572" cy="458438"/>
      </dsp:txXfrm>
    </dsp:sp>
    <dsp:sp modelId="{6E1CBE90-8408-447A-BECC-D8D53F11D84C}">
      <dsp:nvSpPr>
        <dsp:cNvPr id="0" name=""/>
        <dsp:cNvSpPr/>
      </dsp:nvSpPr>
      <dsp:spPr>
        <a:xfrm>
          <a:off x="1305785" y="3574121"/>
          <a:ext cx="458438" cy="458438"/>
        </a:xfrm>
        <a:prstGeom prst="star5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7AFB0-4E5C-4C85-A3AC-E211FBC0C706}">
      <dsp:nvSpPr>
        <dsp:cNvPr id="0" name=""/>
        <dsp:cNvSpPr/>
      </dsp:nvSpPr>
      <dsp:spPr>
        <a:xfrm rot="5400000">
          <a:off x="-121106" y="123128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50" kern="1200"/>
        </a:p>
      </dsp:txBody>
      <dsp:txXfrm rot="-5400000">
        <a:off x="1" y="284603"/>
        <a:ext cx="565164" cy="242213"/>
      </dsp:txXfrm>
    </dsp:sp>
    <dsp:sp modelId="{31B26D85-250F-4B90-B0E2-A5557BACA11D}">
      <dsp:nvSpPr>
        <dsp:cNvPr id="0" name=""/>
        <dsp:cNvSpPr/>
      </dsp:nvSpPr>
      <dsp:spPr>
        <a:xfrm rot="5400000">
          <a:off x="2610984" y="-2043798"/>
          <a:ext cx="524795" cy="46164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kern="1200" dirty="0"/>
            <a:t>以安全文化和价值理念来引领安标创建</a:t>
          </a:r>
        </a:p>
      </dsp:txBody>
      <dsp:txXfrm rot="-5400000">
        <a:off x="565164" y="27640"/>
        <a:ext cx="4590817" cy="473559"/>
      </dsp:txXfrm>
    </dsp:sp>
    <dsp:sp modelId="{C21A0D8B-931C-4A54-8BC7-9E4A37BC579E}">
      <dsp:nvSpPr>
        <dsp:cNvPr id="0" name=""/>
        <dsp:cNvSpPr/>
      </dsp:nvSpPr>
      <dsp:spPr>
        <a:xfrm rot="5400000">
          <a:off x="-121106" y="831111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50" kern="1200" dirty="0"/>
        </a:p>
      </dsp:txBody>
      <dsp:txXfrm rot="-5400000">
        <a:off x="1" y="992586"/>
        <a:ext cx="565164" cy="242213"/>
      </dsp:txXfrm>
    </dsp:sp>
    <dsp:sp modelId="{6586F752-99AE-43AE-ABA3-E59858354724}">
      <dsp:nvSpPr>
        <dsp:cNvPr id="0" name=""/>
        <dsp:cNvSpPr/>
      </dsp:nvSpPr>
      <dsp:spPr>
        <a:xfrm rot="5400000">
          <a:off x="2610984" y="-1335815"/>
          <a:ext cx="524795" cy="46164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kern="1200" dirty="0"/>
            <a:t>以安全领导力和责任制来巩固安标机制</a:t>
          </a:r>
        </a:p>
      </dsp:txBody>
      <dsp:txXfrm rot="-5400000">
        <a:off x="565164" y="735623"/>
        <a:ext cx="4590817" cy="473559"/>
      </dsp:txXfrm>
    </dsp:sp>
    <dsp:sp modelId="{64FC80F1-0BF6-4C1C-9CF5-750B2ED835FA}">
      <dsp:nvSpPr>
        <dsp:cNvPr id="0" name=""/>
        <dsp:cNvSpPr/>
      </dsp:nvSpPr>
      <dsp:spPr>
        <a:xfrm rot="5400000">
          <a:off x="-121106" y="1539095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50" kern="1200" dirty="0"/>
        </a:p>
      </dsp:txBody>
      <dsp:txXfrm rot="-5400000">
        <a:off x="1" y="1700570"/>
        <a:ext cx="565164" cy="242213"/>
      </dsp:txXfrm>
    </dsp:sp>
    <dsp:sp modelId="{36692EFF-1868-4835-9C3D-FFF1A9BCCEED}">
      <dsp:nvSpPr>
        <dsp:cNvPr id="0" name=""/>
        <dsp:cNvSpPr/>
      </dsp:nvSpPr>
      <dsp:spPr>
        <a:xfrm rot="5400000">
          <a:off x="2610984" y="-627831"/>
          <a:ext cx="524795" cy="46164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kern="1200" dirty="0"/>
            <a:t>以能力意识和培训体系来推进安标管理</a:t>
          </a:r>
        </a:p>
      </dsp:txBody>
      <dsp:txXfrm rot="-5400000">
        <a:off x="565164" y="1443607"/>
        <a:ext cx="4590817" cy="473559"/>
      </dsp:txXfrm>
    </dsp:sp>
    <dsp:sp modelId="{F4992EEA-9012-43B4-88DB-EB814E4CDC83}">
      <dsp:nvSpPr>
        <dsp:cNvPr id="0" name=""/>
        <dsp:cNvSpPr/>
      </dsp:nvSpPr>
      <dsp:spPr>
        <a:xfrm rot="5400000">
          <a:off x="-121106" y="2247078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50" kern="1200" dirty="0"/>
        </a:p>
      </dsp:txBody>
      <dsp:txXfrm rot="-5400000">
        <a:off x="1" y="2408553"/>
        <a:ext cx="565164" cy="242213"/>
      </dsp:txXfrm>
    </dsp:sp>
    <dsp:sp modelId="{29FDA808-D0E1-4B35-97F5-254157AC7DF0}">
      <dsp:nvSpPr>
        <dsp:cNvPr id="0" name=""/>
        <dsp:cNvSpPr/>
      </dsp:nvSpPr>
      <dsp:spPr>
        <a:xfrm rot="5400000">
          <a:off x="2610984" y="80151"/>
          <a:ext cx="524795" cy="46164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kern="1200" dirty="0"/>
            <a:t>以隐患排查和风险管控来落实安标质量</a:t>
          </a:r>
        </a:p>
      </dsp:txBody>
      <dsp:txXfrm rot="-5400000">
        <a:off x="565164" y="2151589"/>
        <a:ext cx="4590817" cy="473559"/>
      </dsp:txXfrm>
    </dsp:sp>
    <dsp:sp modelId="{9983744F-121C-4E78-B0FD-08EA0A0D46CE}">
      <dsp:nvSpPr>
        <dsp:cNvPr id="0" name=""/>
        <dsp:cNvSpPr/>
      </dsp:nvSpPr>
      <dsp:spPr>
        <a:xfrm rot="5400000">
          <a:off x="-121106" y="2955062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50" kern="1200" dirty="0"/>
        </a:p>
      </dsp:txBody>
      <dsp:txXfrm rot="-5400000">
        <a:off x="1" y="3116537"/>
        <a:ext cx="565164" cy="242213"/>
      </dsp:txXfrm>
    </dsp:sp>
    <dsp:sp modelId="{E3549DA6-5DFA-42FA-A51A-2CFEF899AA3C}">
      <dsp:nvSpPr>
        <dsp:cNvPr id="0" name=""/>
        <dsp:cNvSpPr/>
      </dsp:nvSpPr>
      <dsp:spPr>
        <a:xfrm rot="5400000">
          <a:off x="2610984" y="788135"/>
          <a:ext cx="524795" cy="46164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kern="1200" dirty="0"/>
            <a:t>以投入保障和现场管理来提升安标绩效</a:t>
          </a:r>
        </a:p>
      </dsp:txBody>
      <dsp:txXfrm rot="-5400000">
        <a:off x="565164" y="2859573"/>
        <a:ext cx="4590817" cy="473559"/>
      </dsp:txXfrm>
    </dsp:sp>
    <dsp:sp modelId="{805D5AFB-7C93-448E-B526-3A2A86DF3778}">
      <dsp:nvSpPr>
        <dsp:cNvPr id="0" name=""/>
        <dsp:cNvSpPr/>
      </dsp:nvSpPr>
      <dsp:spPr>
        <a:xfrm rot="5400000">
          <a:off x="-121106" y="3663045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50" kern="1200" dirty="0"/>
        </a:p>
      </dsp:txBody>
      <dsp:txXfrm rot="-5400000">
        <a:off x="1" y="3824520"/>
        <a:ext cx="565164" cy="242213"/>
      </dsp:txXfrm>
    </dsp:sp>
    <dsp:sp modelId="{A6CD39F6-F5D9-4FD7-91DD-1742A42B9B9A}">
      <dsp:nvSpPr>
        <dsp:cNvPr id="0" name=""/>
        <dsp:cNvSpPr/>
      </dsp:nvSpPr>
      <dsp:spPr>
        <a:xfrm rot="5400000">
          <a:off x="2610984" y="1496118"/>
          <a:ext cx="524795" cy="46164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kern="1200" dirty="0"/>
            <a:t>以班组建设和全员参与来保障安标运行</a:t>
          </a:r>
        </a:p>
      </dsp:txBody>
      <dsp:txXfrm rot="-5400000">
        <a:off x="565164" y="3567556"/>
        <a:ext cx="4590817" cy="47355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4FF3E-521C-4AB4-ABCE-0770C12CFCD3}">
      <dsp:nvSpPr>
        <dsp:cNvPr id="0" name=""/>
        <dsp:cNvSpPr/>
      </dsp:nvSpPr>
      <dsp:spPr>
        <a:xfrm rot="10800000">
          <a:off x="1478474" y="514"/>
          <a:ext cx="5172667" cy="70233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712" tIns="68580" rIns="128016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建设安全生产环境保护信息平台和安全视频监控中心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10800000">
        <a:off x="1654059" y="514"/>
        <a:ext cx="4997082" cy="702339"/>
      </dsp:txXfrm>
    </dsp:sp>
    <dsp:sp modelId="{766168AE-1366-42EE-97D3-6954B285981D}">
      <dsp:nvSpPr>
        <dsp:cNvPr id="0" name=""/>
        <dsp:cNvSpPr/>
      </dsp:nvSpPr>
      <dsp:spPr>
        <a:xfrm>
          <a:off x="1127305" y="514"/>
          <a:ext cx="702339" cy="702339"/>
        </a:xfrm>
        <a:prstGeom prst="ellipse">
          <a:avLst/>
        </a:prstGeom>
        <a:blipFill>
          <a:blip xmlns:r="http://schemas.openxmlformats.org/officeDocument/2006/relationships" r:embed="rId1" cstate="print"/>
          <a:srcRect/>
          <a:stretch>
            <a:fillRect l="-36000" r="-36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481713-0D4E-474B-9C39-30B07A3931C8}">
      <dsp:nvSpPr>
        <dsp:cNvPr id="0" name=""/>
        <dsp:cNvSpPr/>
      </dsp:nvSpPr>
      <dsp:spPr>
        <a:xfrm rot="10800000">
          <a:off x="1478474" y="912506"/>
          <a:ext cx="5172667" cy="70233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712" tIns="68580" rIns="128016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>
              <a:latin typeface="微软雅黑" panose="020B0503020204020204" pitchFamily="34" charset="-122"/>
              <a:ea typeface="微软雅黑" panose="020B0503020204020204" pitchFamily="34" charset="-122"/>
            </a:rPr>
            <a:t>强化安全风险重点区域和危险作业全面管控</a:t>
          </a:r>
          <a:endParaRPr lang="zh-CN" altLang="en-US" sz="180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10800000">
        <a:off x="1654059" y="912506"/>
        <a:ext cx="4997082" cy="702339"/>
      </dsp:txXfrm>
    </dsp:sp>
    <dsp:sp modelId="{4B2CC0B1-3113-4438-98CC-ED078FE81865}">
      <dsp:nvSpPr>
        <dsp:cNvPr id="0" name=""/>
        <dsp:cNvSpPr/>
      </dsp:nvSpPr>
      <dsp:spPr>
        <a:xfrm>
          <a:off x="1127305" y="912506"/>
          <a:ext cx="702339" cy="702339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24000" r="-2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339BA39-F494-4D4A-AC14-EB9015364F0D}">
      <dsp:nvSpPr>
        <dsp:cNvPr id="0" name=""/>
        <dsp:cNvSpPr/>
      </dsp:nvSpPr>
      <dsp:spPr>
        <a:xfrm rot="10800000">
          <a:off x="1478474" y="1824499"/>
          <a:ext cx="5172667" cy="70233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712" tIns="68580" rIns="128016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>
              <a:latin typeface="微软雅黑" panose="020B0503020204020204" pitchFamily="34" charset="-122"/>
              <a:ea typeface="微软雅黑" panose="020B0503020204020204" pitchFamily="34" charset="-122"/>
            </a:rPr>
            <a:t>强化安全生产隐患的纠正和治理工作</a:t>
          </a:r>
          <a:endParaRPr lang="zh-CN" altLang="en-US" sz="180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10800000">
        <a:off x="1654059" y="1824499"/>
        <a:ext cx="4997082" cy="702339"/>
      </dsp:txXfrm>
    </dsp:sp>
    <dsp:sp modelId="{0622913B-2534-40F5-828D-999E31CDF135}">
      <dsp:nvSpPr>
        <dsp:cNvPr id="0" name=""/>
        <dsp:cNvSpPr/>
      </dsp:nvSpPr>
      <dsp:spPr>
        <a:xfrm>
          <a:off x="1127305" y="1824499"/>
          <a:ext cx="702339" cy="702339"/>
        </a:xfrm>
        <a:prstGeom prst="ellipse">
          <a:avLst/>
        </a:prstGeom>
        <a:blipFill>
          <a:blip xmlns:r="http://schemas.openxmlformats.org/officeDocument/2006/relationships" r:embed="rId3" cstate="print"/>
          <a:srcRect/>
          <a:stretch>
            <a:fillRect l="-1000" r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03EE2EE-D1E4-4BE6-8658-D8C098AD502A}">
      <dsp:nvSpPr>
        <dsp:cNvPr id="0" name=""/>
        <dsp:cNvSpPr/>
      </dsp:nvSpPr>
      <dsp:spPr>
        <a:xfrm rot="10800000">
          <a:off x="1478474" y="2736491"/>
          <a:ext cx="5172667" cy="70233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712" tIns="68580" rIns="128016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>
              <a:latin typeface="微软雅黑" panose="020B0503020204020204" pitchFamily="34" charset="-122"/>
              <a:ea typeface="微软雅黑" panose="020B0503020204020204" pitchFamily="34" charset="-122"/>
            </a:rPr>
            <a:t>落实领导干部定期带队检查和危险作业带班制度</a:t>
          </a:r>
          <a:endParaRPr lang="zh-CN" altLang="en-US" sz="180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10800000">
        <a:off x="1654059" y="2736491"/>
        <a:ext cx="4997082" cy="702339"/>
      </dsp:txXfrm>
    </dsp:sp>
    <dsp:sp modelId="{D0C68B2E-DAA6-468B-BFAF-F8EF02856ADE}">
      <dsp:nvSpPr>
        <dsp:cNvPr id="0" name=""/>
        <dsp:cNvSpPr/>
      </dsp:nvSpPr>
      <dsp:spPr>
        <a:xfrm>
          <a:off x="1127305" y="2736491"/>
          <a:ext cx="702339" cy="702339"/>
        </a:xfrm>
        <a:prstGeom prst="ellipse">
          <a:avLst/>
        </a:prstGeom>
        <a:blipFill>
          <a:blip xmlns:r="http://schemas.openxmlformats.org/officeDocument/2006/relationships" r:embed="rId4" cstate="print"/>
          <a:srcRect/>
          <a:stretch>
            <a:fillRect l="-14000" r="-1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44F69AD-2AE0-403D-919A-E0E1E16607E1}">
      <dsp:nvSpPr>
        <dsp:cNvPr id="0" name=""/>
        <dsp:cNvSpPr/>
      </dsp:nvSpPr>
      <dsp:spPr>
        <a:xfrm rot="10800000">
          <a:off x="1478474" y="3648484"/>
          <a:ext cx="5172667" cy="70233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712" tIns="68580" rIns="128016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安全生产标准化专业组人员融入厂级安全督查队伍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10800000">
        <a:off x="1654059" y="3648484"/>
        <a:ext cx="4997082" cy="702339"/>
      </dsp:txXfrm>
    </dsp:sp>
    <dsp:sp modelId="{5968D68A-0D75-49A4-8B7E-83FA6CE57AFA}">
      <dsp:nvSpPr>
        <dsp:cNvPr id="0" name=""/>
        <dsp:cNvSpPr/>
      </dsp:nvSpPr>
      <dsp:spPr>
        <a:xfrm>
          <a:off x="1127305" y="3648484"/>
          <a:ext cx="702339" cy="702339"/>
        </a:xfrm>
        <a:prstGeom prst="ellipse">
          <a:avLst/>
        </a:prstGeom>
        <a:blipFill>
          <a:blip xmlns:r="http://schemas.openxmlformats.org/officeDocument/2006/relationships" r:embed="rId5" cstate="print"/>
          <a:srcRect/>
          <a:stretch>
            <a:fillRect l="-17000" r="-1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6E36F-542B-4815-845E-50C14A065096}">
      <dsp:nvSpPr>
        <dsp:cNvPr id="0" name=""/>
        <dsp:cNvSpPr/>
      </dsp:nvSpPr>
      <dsp:spPr>
        <a:xfrm>
          <a:off x="247694" y="2208"/>
          <a:ext cx="2231528" cy="1410594"/>
        </a:xfrm>
        <a:prstGeom prst="rect">
          <a:avLst/>
        </a:prstGeom>
        <a:blipFill>
          <a:blip xmlns:r="http://schemas.openxmlformats.org/officeDocument/2006/relationships" r:embed="rId1" cstate="print"/>
          <a:srcRect/>
          <a:stretch>
            <a:fillRect l="-21000" r="-2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5387B8-B9BC-438D-B8F6-9B7FE8C88E44}">
      <dsp:nvSpPr>
        <dsp:cNvPr id="0" name=""/>
        <dsp:cNvSpPr/>
      </dsp:nvSpPr>
      <dsp:spPr bwMode="white">
        <a:xfrm>
          <a:off x="448532" y="1421595"/>
          <a:ext cx="1986060" cy="62482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监控中心</a:t>
          </a:r>
        </a:p>
      </dsp:txBody>
      <dsp:txXfrm>
        <a:off x="448532" y="1421595"/>
        <a:ext cx="1986060" cy="624828"/>
      </dsp:txXfrm>
    </dsp:sp>
    <dsp:sp modelId="{B0E79A7C-E9FA-43F0-86C2-6B0DA5A0F813}">
      <dsp:nvSpPr>
        <dsp:cNvPr id="0" name=""/>
        <dsp:cNvSpPr/>
      </dsp:nvSpPr>
      <dsp:spPr>
        <a:xfrm>
          <a:off x="2702376" y="2771"/>
          <a:ext cx="2231528" cy="1408344"/>
        </a:xfrm>
        <a:prstGeom prst="rect">
          <a:avLst/>
        </a:prstGeom>
        <a:blipFill>
          <a:blip xmlns:r="http://schemas.openxmlformats.org/officeDocument/2006/relationships" r:embed="rId2" cstate="print"/>
          <a:srcRect/>
          <a:stretch>
            <a:fillRect t="-31000" b="-3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FD022B-4DF4-4202-92A9-E8B30F7FF9DB}">
      <dsp:nvSpPr>
        <dsp:cNvPr id="0" name=""/>
        <dsp:cNvSpPr/>
      </dsp:nvSpPr>
      <dsp:spPr bwMode="white">
        <a:xfrm>
          <a:off x="2903214" y="1421032"/>
          <a:ext cx="1986060" cy="62482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领导带队检查</a:t>
          </a:r>
        </a:p>
      </dsp:txBody>
      <dsp:txXfrm>
        <a:off x="2903214" y="1421032"/>
        <a:ext cx="1986060" cy="624828"/>
      </dsp:txXfrm>
    </dsp:sp>
    <dsp:sp modelId="{27E1246A-6CEA-4115-90CE-77E0C037026E}">
      <dsp:nvSpPr>
        <dsp:cNvPr id="0" name=""/>
        <dsp:cNvSpPr/>
      </dsp:nvSpPr>
      <dsp:spPr>
        <a:xfrm>
          <a:off x="1475035" y="2269576"/>
          <a:ext cx="2231528" cy="1481271"/>
        </a:xfrm>
        <a:prstGeom prst="rect">
          <a:avLst/>
        </a:prstGeom>
        <a:blipFill>
          <a:blip xmlns:r="http://schemas.openxmlformats.org/officeDocument/2006/relationships" r:embed="rId3" cstate="print"/>
          <a:srcRect/>
          <a:stretch>
            <a:fillRect l="-21000" r="-2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A03436-437A-45AE-8236-7659AF18B513}">
      <dsp:nvSpPr>
        <dsp:cNvPr id="0" name=""/>
        <dsp:cNvSpPr/>
      </dsp:nvSpPr>
      <dsp:spPr bwMode="white">
        <a:xfrm>
          <a:off x="1675873" y="3724300"/>
          <a:ext cx="1986060" cy="62482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安全督查</a:t>
          </a:r>
        </a:p>
      </dsp:txBody>
      <dsp:txXfrm>
        <a:off x="1675873" y="3724300"/>
        <a:ext cx="1986060" cy="62482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19684-8514-43A3-ACF4-26B89ED31F6A}">
      <dsp:nvSpPr>
        <dsp:cNvPr id="0" name=""/>
        <dsp:cNvSpPr/>
      </dsp:nvSpPr>
      <dsp:spPr bwMode="white">
        <a:xfrm>
          <a:off x="4554" y="84878"/>
          <a:ext cx="1361182" cy="15058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10</a:t>
          </a:r>
          <a:r>
            <a:rPr lang="zh-CN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>
              <a:latin typeface="微软雅黑" panose="020B0503020204020204" pitchFamily="34" charset="-122"/>
              <a:ea typeface="微软雅黑" panose="020B0503020204020204" pitchFamily="34" charset="-122"/>
            </a:rPr>
            <a:t>完成系统搭建</a:t>
          </a:r>
        </a:p>
      </dsp:txBody>
      <dsp:txXfrm>
        <a:off x="44422" y="124746"/>
        <a:ext cx="1281446" cy="1426071"/>
      </dsp:txXfrm>
    </dsp:sp>
    <dsp:sp modelId="{4024263D-C3E5-4890-837E-D4E2723AD709}">
      <dsp:nvSpPr>
        <dsp:cNvPr id="0" name=""/>
        <dsp:cNvSpPr/>
      </dsp:nvSpPr>
      <dsp:spPr bwMode="white">
        <a:xfrm>
          <a:off x="1501854" y="668995"/>
          <a:ext cx="288570" cy="3375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501854" y="736510"/>
        <a:ext cx="201999" cy="202543"/>
      </dsp:txXfrm>
    </dsp:sp>
    <dsp:sp modelId="{9019FD3B-F0D6-4083-A228-3192EC669032}">
      <dsp:nvSpPr>
        <dsp:cNvPr id="0" name=""/>
        <dsp:cNvSpPr/>
      </dsp:nvSpPr>
      <dsp:spPr bwMode="white">
        <a:xfrm>
          <a:off x="1910208" y="84878"/>
          <a:ext cx="1361182" cy="15058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11</a:t>
          </a:r>
          <a:r>
            <a:rPr lang="zh-CN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月上旬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组织培训</a:t>
          </a:r>
        </a:p>
      </dsp:txBody>
      <dsp:txXfrm>
        <a:off x="1950076" y="124746"/>
        <a:ext cx="1281446" cy="1426071"/>
      </dsp:txXfrm>
    </dsp:sp>
    <dsp:sp modelId="{AFCDBD10-D777-48C6-96C6-83AAACB2DF94}">
      <dsp:nvSpPr>
        <dsp:cNvPr id="0" name=""/>
        <dsp:cNvSpPr/>
      </dsp:nvSpPr>
      <dsp:spPr bwMode="white">
        <a:xfrm>
          <a:off x="3407509" y="668995"/>
          <a:ext cx="288570" cy="3375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407509" y="736510"/>
        <a:ext cx="201999" cy="202543"/>
      </dsp:txXfrm>
    </dsp:sp>
    <dsp:sp modelId="{DE412668-0FD2-46B1-981A-33A74A34D024}">
      <dsp:nvSpPr>
        <dsp:cNvPr id="0" name=""/>
        <dsp:cNvSpPr/>
      </dsp:nvSpPr>
      <dsp:spPr bwMode="white">
        <a:xfrm>
          <a:off x="3815863" y="84878"/>
          <a:ext cx="1361182" cy="15058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11</a:t>
          </a:r>
          <a:r>
            <a:rPr lang="zh-CN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月下旬至</a:t>
          </a:r>
          <a:r>
            <a:rPr 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12</a:t>
          </a:r>
          <a:r>
            <a:rPr lang="zh-CN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月份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>
              <a:latin typeface="微软雅黑" panose="020B0503020204020204" pitchFamily="34" charset="-122"/>
              <a:ea typeface="微软雅黑" panose="020B0503020204020204" pitchFamily="34" charset="-122"/>
            </a:rPr>
            <a:t>试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运行</a:t>
          </a:r>
        </a:p>
      </dsp:txBody>
      <dsp:txXfrm>
        <a:off x="3855731" y="124746"/>
        <a:ext cx="1281446" cy="142607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F26DC-688A-46A5-A34E-B70583EA8F89}">
      <dsp:nvSpPr>
        <dsp:cNvPr id="0" name=""/>
        <dsp:cNvSpPr/>
      </dsp:nvSpPr>
      <dsp:spPr>
        <a:xfrm>
          <a:off x="2376059" y="2175669"/>
          <a:ext cx="429480" cy="18467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4740" y="0"/>
              </a:lnTo>
              <a:lnTo>
                <a:pt x="214740" y="1846767"/>
              </a:lnTo>
              <a:lnTo>
                <a:pt x="429480" y="18467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F206E4-27CF-46E8-8F25-4F9B91236A5C}">
      <dsp:nvSpPr>
        <dsp:cNvPr id="0" name=""/>
        <dsp:cNvSpPr/>
      </dsp:nvSpPr>
      <dsp:spPr>
        <a:xfrm>
          <a:off x="2376059" y="2175669"/>
          <a:ext cx="429480" cy="9233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4740" y="0"/>
              </a:lnTo>
              <a:lnTo>
                <a:pt x="214740" y="923383"/>
              </a:lnTo>
              <a:lnTo>
                <a:pt x="429480" y="9233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A6DA00-DC04-4E36-9E31-688E8268617B}">
      <dsp:nvSpPr>
        <dsp:cNvPr id="0" name=""/>
        <dsp:cNvSpPr/>
      </dsp:nvSpPr>
      <dsp:spPr>
        <a:xfrm>
          <a:off x="2376059" y="2129948"/>
          <a:ext cx="4294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9480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46D2C0-ACE3-4E53-A891-CEFB58678175}">
      <dsp:nvSpPr>
        <dsp:cNvPr id="0" name=""/>
        <dsp:cNvSpPr/>
      </dsp:nvSpPr>
      <dsp:spPr>
        <a:xfrm>
          <a:off x="2376059" y="1252285"/>
          <a:ext cx="429480" cy="923383"/>
        </a:xfrm>
        <a:custGeom>
          <a:avLst/>
          <a:gdLst/>
          <a:ahLst/>
          <a:cxnLst/>
          <a:rect l="0" t="0" r="0" b="0"/>
          <a:pathLst>
            <a:path>
              <a:moveTo>
                <a:pt x="0" y="923383"/>
              </a:moveTo>
              <a:lnTo>
                <a:pt x="214740" y="923383"/>
              </a:lnTo>
              <a:lnTo>
                <a:pt x="214740" y="0"/>
              </a:lnTo>
              <a:lnTo>
                <a:pt x="42948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ACF8BC-5352-4B57-A4A9-7157E2D5B419}">
      <dsp:nvSpPr>
        <dsp:cNvPr id="0" name=""/>
        <dsp:cNvSpPr/>
      </dsp:nvSpPr>
      <dsp:spPr>
        <a:xfrm>
          <a:off x="2376059" y="328901"/>
          <a:ext cx="429480" cy="1846767"/>
        </a:xfrm>
        <a:custGeom>
          <a:avLst/>
          <a:gdLst/>
          <a:ahLst/>
          <a:cxnLst/>
          <a:rect l="0" t="0" r="0" b="0"/>
          <a:pathLst>
            <a:path>
              <a:moveTo>
                <a:pt x="0" y="1846767"/>
              </a:moveTo>
              <a:lnTo>
                <a:pt x="214740" y="1846767"/>
              </a:lnTo>
              <a:lnTo>
                <a:pt x="214740" y="0"/>
              </a:lnTo>
              <a:lnTo>
                <a:pt x="42948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900F31-518B-4E82-817A-BA3D66585E2E}">
      <dsp:nvSpPr>
        <dsp:cNvPr id="0" name=""/>
        <dsp:cNvSpPr/>
      </dsp:nvSpPr>
      <dsp:spPr>
        <a:xfrm>
          <a:off x="228655" y="1848189"/>
          <a:ext cx="2147403" cy="6549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隐患排查类别</a:t>
          </a:r>
        </a:p>
      </dsp:txBody>
      <dsp:txXfrm>
        <a:off x="228655" y="1848189"/>
        <a:ext cx="2147403" cy="654958"/>
      </dsp:txXfrm>
    </dsp:sp>
    <dsp:sp modelId="{9A44C1B6-402E-4048-8BCF-CFF095700CBE}">
      <dsp:nvSpPr>
        <dsp:cNvPr id="0" name=""/>
        <dsp:cNvSpPr/>
      </dsp:nvSpPr>
      <dsp:spPr>
        <a:xfrm>
          <a:off x="2805540" y="1422"/>
          <a:ext cx="2147403" cy="6549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领导带队检查</a:t>
          </a:r>
        </a:p>
      </dsp:txBody>
      <dsp:txXfrm>
        <a:off x="2805540" y="1422"/>
        <a:ext cx="2147403" cy="654958"/>
      </dsp:txXfrm>
    </dsp:sp>
    <dsp:sp modelId="{948A9D5B-3076-455F-B181-A6452ABFE44E}">
      <dsp:nvSpPr>
        <dsp:cNvPr id="0" name=""/>
        <dsp:cNvSpPr/>
      </dsp:nvSpPr>
      <dsp:spPr>
        <a:xfrm>
          <a:off x="2805540" y="924806"/>
          <a:ext cx="2147403" cy="6549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工厂安环督查</a:t>
          </a:r>
        </a:p>
      </dsp:txBody>
      <dsp:txXfrm>
        <a:off x="2805540" y="924806"/>
        <a:ext cx="2147403" cy="654958"/>
      </dsp:txXfrm>
    </dsp:sp>
    <dsp:sp modelId="{339018FB-1185-4DD3-BF1A-81A43C062947}">
      <dsp:nvSpPr>
        <dsp:cNvPr id="0" name=""/>
        <dsp:cNvSpPr/>
      </dsp:nvSpPr>
      <dsp:spPr>
        <a:xfrm>
          <a:off x="2805540" y="1848189"/>
          <a:ext cx="2147403" cy="6549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安环专项检查</a:t>
          </a:r>
        </a:p>
      </dsp:txBody>
      <dsp:txXfrm>
        <a:off x="2805540" y="1848189"/>
        <a:ext cx="2147403" cy="654958"/>
      </dsp:txXfrm>
    </dsp:sp>
    <dsp:sp modelId="{F45AE9A3-05DD-4426-97E7-0DFA56194201}">
      <dsp:nvSpPr>
        <dsp:cNvPr id="0" name=""/>
        <dsp:cNvSpPr/>
      </dsp:nvSpPr>
      <dsp:spPr>
        <a:xfrm>
          <a:off x="2805540" y="2771573"/>
          <a:ext cx="2147403" cy="6549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部门安环自查</a:t>
          </a:r>
        </a:p>
      </dsp:txBody>
      <dsp:txXfrm>
        <a:off x="2805540" y="2771573"/>
        <a:ext cx="2147403" cy="654958"/>
      </dsp:txXfrm>
    </dsp:sp>
    <dsp:sp modelId="{ED9DE349-D106-428D-B2F6-090566C33C53}">
      <dsp:nvSpPr>
        <dsp:cNvPr id="0" name=""/>
        <dsp:cNvSpPr/>
      </dsp:nvSpPr>
      <dsp:spPr>
        <a:xfrm>
          <a:off x="2805540" y="3694957"/>
          <a:ext cx="2147403" cy="6549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相关方安环检查</a:t>
          </a:r>
        </a:p>
      </dsp:txBody>
      <dsp:txXfrm>
        <a:off x="2805540" y="3694957"/>
        <a:ext cx="2147403" cy="65495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8EFDE-E1AB-4596-A370-156FAFE99311}">
      <dsp:nvSpPr>
        <dsp:cNvPr id="0" name=""/>
        <dsp:cNvSpPr/>
      </dsp:nvSpPr>
      <dsp:spPr bwMode="white">
        <a:xfrm>
          <a:off x="1036" y="0"/>
          <a:ext cx="2695236" cy="435133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000" b="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①</a:t>
          </a:r>
          <a:endParaRPr lang="zh-CN" sz="4000" b="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036" y="0"/>
        <a:ext cx="2695236" cy="1305401"/>
      </dsp:txXfrm>
    </dsp:sp>
    <dsp:sp modelId="{BE1519D4-3880-4570-9D25-3AE328EFA0A1}">
      <dsp:nvSpPr>
        <dsp:cNvPr id="0" name=""/>
        <dsp:cNvSpPr/>
      </dsp:nvSpPr>
      <dsp:spPr bwMode="white">
        <a:xfrm>
          <a:off x="270560" y="1305401"/>
          <a:ext cx="2156188" cy="28283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全年落实安环措经费</a:t>
          </a:r>
          <a:r>
            <a:rPr 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1400</a:t>
          </a:r>
          <a:r>
            <a:rPr 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万左右</a:t>
          </a:r>
        </a:p>
      </dsp:txBody>
      <dsp:txXfrm>
        <a:off x="333713" y="1368554"/>
        <a:ext cx="2029882" cy="2702063"/>
      </dsp:txXfrm>
    </dsp:sp>
    <dsp:sp modelId="{5919A8F2-E334-43CB-B36B-330D0694E24B}">
      <dsp:nvSpPr>
        <dsp:cNvPr id="0" name=""/>
        <dsp:cNvSpPr/>
      </dsp:nvSpPr>
      <dsp:spPr bwMode="white">
        <a:xfrm>
          <a:off x="2898415" y="0"/>
          <a:ext cx="2695236" cy="435133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000" b="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②</a:t>
          </a:r>
          <a:endParaRPr lang="zh-CN" sz="4000" b="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898415" y="0"/>
        <a:ext cx="2695236" cy="1305401"/>
      </dsp:txXfrm>
    </dsp:sp>
    <dsp:sp modelId="{CD4FF5AF-0E60-4D86-9EDF-1AC32987E9CB}">
      <dsp:nvSpPr>
        <dsp:cNvPr id="0" name=""/>
        <dsp:cNvSpPr/>
      </dsp:nvSpPr>
      <dsp:spPr bwMode="white">
        <a:xfrm>
          <a:off x="3167939" y="1305401"/>
          <a:ext cx="2156188" cy="28283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制订</a:t>
          </a:r>
          <a:r>
            <a:rPr 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20</a:t>
          </a:r>
          <a:r>
            <a:rPr lang="en-US" alt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20</a:t>
          </a:r>
          <a:r>
            <a:rPr 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年度安措环措</a:t>
          </a:r>
          <a:r>
            <a:rPr 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11</a:t>
          </a:r>
          <a:r>
            <a:rPr 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项</a:t>
          </a: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，</a:t>
          </a:r>
          <a:r>
            <a:rPr lang="en-US" alt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298</a:t>
          </a: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万元，列入</a:t>
          </a:r>
          <a:r>
            <a:rPr lang="en-US" alt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2019</a:t>
          </a: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年度管理方案</a:t>
          </a:r>
          <a:endParaRPr lang="zh-CN" sz="24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231092" y="1368554"/>
        <a:ext cx="2029882" cy="2702063"/>
      </dsp:txXfrm>
    </dsp:sp>
    <dsp:sp modelId="{6BEAC368-5A1C-40D4-A49C-F2A8AD915916}">
      <dsp:nvSpPr>
        <dsp:cNvPr id="0" name=""/>
        <dsp:cNvSpPr/>
      </dsp:nvSpPr>
      <dsp:spPr bwMode="white">
        <a:xfrm>
          <a:off x="5795794" y="0"/>
          <a:ext cx="2695236" cy="435133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000" b="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③</a:t>
          </a:r>
          <a:endParaRPr lang="zh-CN" sz="4000" b="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795794" y="0"/>
        <a:ext cx="2695236" cy="1305401"/>
      </dsp:txXfrm>
    </dsp:sp>
    <dsp:sp modelId="{D6742AE0-BFB9-4574-B0AE-0F02B1CDEFE8}">
      <dsp:nvSpPr>
        <dsp:cNvPr id="0" name=""/>
        <dsp:cNvSpPr/>
      </dsp:nvSpPr>
      <dsp:spPr bwMode="white">
        <a:xfrm>
          <a:off x="6065317" y="1305401"/>
          <a:ext cx="2156188" cy="28283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安全研发项目</a:t>
          </a:r>
          <a:r>
            <a:rPr lang="en-US" alt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</a:t>
          </a: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个，投入</a:t>
          </a:r>
          <a:r>
            <a:rPr lang="en-US" alt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50</a:t>
          </a: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万元</a:t>
          </a:r>
          <a:endParaRPr lang="zh-CN" sz="24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6128470" y="1368554"/>
        <a:ext cx="2029882" cy="270206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F6FCE-01A2-4105-9E27-9E6637AE0EA2}">
      <dsp:nvSpPr>
        <dsp:cNvPr id="0" name=""/>
        <dsp:cNvSpPr/>
      </dsp:nvSpPr>
      <dsp:spPr>
        <a:xfrm>
          <a:off x="607158" y="476104"/>
          <a:ext cx="849782" cy="849782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5CA170E-9A5E-4D76-BFFA-C9B98B3016C6}">
      <dsp:nvSpPr>
        <dsp:cNvPr id="0" name=""/>
        <dsp:cNvSpPr/>
      </dsp:nvSpPr>
      <dsp:spPr bwMode="white">
        <a:xfrm>
          <a:off x="1628461" y="476104"/>
          <a:ext cx="2996499" cy="849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0" kern="120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安全发展、绿色发展</a:t>
          </a:r>
          <a:endParaRPr lang="zh-CN" altLang="en-US" sz="2400" b="0" kern="1200" dirty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628461" y="476104"/>
        <a:ext cx="2996499" cy="849782"/>
      </dsp:txXfrm>
    </dsp:sp>
    <dsp:sp modelId="{5C6EAA5D-3F3E-4E8C-89AC-67E45E0ADAFD}">
      <dsp:nvSpPr>
        <dsp:cNvPr id="0" name=""/>
        <dsp:cNvSpPr/>
      </dsp:nvSpPr>
      <dsp:spPr>
        <a:xfrm>
          <a:off x="607158" y="1325886"/>
          <a:ext cx="849782" cy="849782"/>
        </a:xfrm>
        <a:prstGeom prst="ellipse">
          <a:avLst/>
        </a:prstGeom>
        <a:solidFill>
          <a:schemeClr val="accent1">
            <a:shade val="80000"/>
            <a:alpha val="50000"/>
            <a:hueOff val="-19"/>
            <a:satOff val="4005"/>
            <a:lumOff val="1927"/>
            <a:alphaOff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9587098-E7C9-4D2D-8E4A-D3B5A0940345}">
      <dsp:nvSpPr>
        <dsp:cNvPr id="0" name=""/>
        <dsp:cNvSpPr/>
      </dsp:nvSpPr>
      <dsp:spPr bwMode="white">
        <a:xfrm>
          <a:off x="1628461" y="1325886"/>
          <a:ext cx="2996499" cy="849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0" kern="120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人的生命高于一切</a:t>
          </a:r>
          <a:endParaRPr lang="zh-CN" altLang="en-US" sz="2400" b="0" kern="1200" dirty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628461" y="1325886"/>
        <a:ext cx="2996499" cy="849782"/>
      </dsp:txXfrm>
    </dsp:sp>
    <dsp:sp modelId="{B2623A41-83E7-47E9-94A4-8833B3D2D3D0}">
      <dsp:nvSpPr>
        <dsp:cNvPr id="0" name=""/>
        <dsp:cNvSpPr/>
      </dsp:nvSpPr>
      <dsp:spPr>
        <a:xfrm>
          <a:off x="607158" y="2175669"/>
          <a:ext cx="849782" cy="849782"/>
        </a:xfrm>
        <a:prstGeom prst="ellipse">
          <a:avLst/>
        </a:prstGeom>
        <a:solidFill>
          <a:schemeClr val="accent1">
            <a:shade val="80000"/>
            <a:alpha val="50000"/>
            <a:hueOff val="-38"/>
            <a:satOff val="8010"/>
            <a:lumOff val="3853"/>
            <a:alphaOff val="2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2AA7F23-B215-4E0C-9D3B-0BE0D27708C3}">
      <dsp:nvSpPr>
        <dsp:cNvPr id="0" name=""/>
        <dsp:cNvSpPr/>
      </dsp:nvSpPr>
      <dsp:spPr bwMode="white">
        <a:xfrm>
          <a:off x="1628461" y="2175669"/>
          <a:ext cx="2996499" cy="849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0" kern="120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底线思维</a:t>
          </a:r>
          <a:endParaRPr lang="zh-CN" altLang="en-US" sz="2400" b="0" kern="1200" dirty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628461" y="2175669"/>
        <a:ext cx="2996499" cy="849782"/>
      </dsp:txXfrm>
    </dsp:sp>
    <dsp:sp modelId="{D292341D-EA46-4251-AE5D-BD65B02CB566}">
      <dsp:nvSpPr>
        <dsp:cNvPr id="0" name=""/>
        <dsp:cNvSpPr/>
      </dsp:nvSpPr>
      <dsp:spPr>
        <a:xfrm>
          <a:off x="607158" y="3025451"/>
          <a:ext cx="849782" cy="849782"/>
        </a:xfrm>
        <a:prstGeom prst="ellipse">
          <a:avLst/>
        </a:prstGeom>
        <a:solidFill>
          <a:schemeClr val="accent1">
            <a:shade val="80000"/>
            <a:alpha val="50000"/>
            <a:hueOff val="-57"/>
            <a:satOff val="12015"/>
            <a:lumOff val="5780"/>
            <a:alphaOff val="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3605BFA-1A0B-48E8-9D0F-F5C64D7CD6CE}">
      <dsp:nvSpPr>
        <dsp:cNvPr id="0" name=""/>
        <dsp:cNvSpPr/>
      </dsp:nvSpPr>
      <dsp:spPr bwMode="white">
        <a:xfrm>
          <a:off x="1628461" y="3025451"/>
          <a:ext cx="2996499" cy="849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0" kern="120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体系思维</a:t>
          </a:r>
          <a:endParaRPr lang="zh-CN" altLang="en-US" sz="2400" b="0" kern="1200" dirty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628461" y="3025451"/>
        <a:ext cx="2996499" cy="8497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F7E84-4A4A-426C-A4CB-0BDDA50EFC1C}">
      <dsp:nvSpPr>
        <dsp:cNvPr id="0" name=""/>
        <dsp:cNvSpPr/>
      </dsp:nvSpPr>
      <dsp:spPr>
        <a:xfrm>
          <a:off x="0" y="477"/>
          <a:ext cx="46563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662975F-B1F5-49F3-BD6B-7DDF4F99D117}">
      <dsp:nvSpPr>
        <dsp:cNvPr id="0" name=""/>
        <dsp:cNvSpPr/>
      </dsp:nvSpPr>
      <dsp:spPr>
        <a:xfrm>
          <a:off x="0" y="477"/>
          <a:ext cx="4656387" cy="781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80975" lvl="0" indent="-180975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 </a:t>
          </a:r>
          <a:r>
            <a:rPr lang="zh-CN" altLang="en-US" sz="1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纳入党组织、行政部门总体工作目标；</a:t>
          </a:r>
        </a:p>
      </dsp:txBody>
      <dsp:txXfrm>
        <a:off x="0" y="477"/>
        <a:ext cx="4656387" cy="781865"/>
      </dsp:txXfrm>
    </dsp:sp>
    <dsp:sp modelId="{D91CBF05-043A-4DA6-B287-EB532F9E4D1C}">
      <dsp:nvSpPr>
        <dsp:cNvPr id="0" name=""/>
        <dsp:cNvSpPr/>
      </dsp:nvSpPr>
      <dsp:spPr>
        <a:xfrm>
          <a:off x="0" y="782342"/>
          <a:ext cx="46563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13A89A-8EA2-4296-BA57-3430AE6B4CD6}">
      <dsp:nvSpPr>
        <dsp:cNvPr id="0" name=""/>
        <dsp:cNvSpPr/>
      </dsp:nvSpPr>
      <dsp:spPr>
        <a:xfrm>
          <a:off x="0" y="782342"/>
          <a:ext cx="4656387" cy="781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80975" lvl="0" indent="-180975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 </a:t>
          </a:r>
          <a:r>
            <a:rPr lang="zh-CN" altLang="en-US" sz="1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各级党政主要负责人为安全生产环境保护第一责任人；</a:t>
          </a:r>
        </a:p>
      </dsp:txBody>
      <dsp:txXfrm>
        <a:off x="0" y="782342"/>
        <a:ext cx="4656387" cy="781865"/>
      </dsp:txXfrm>
    </dsp:sp>
    <dsp:sp modelId="{AD777D1B-838F-49B1-B9A2-8D1B93B99071}">
      <dsp:nvSpPr>
        <dsp:cNvPr id="0" name=""/>
        <dsp:cNvSpPr/>
      </dsp:nvSpPr>
      <dsp:spPr>
        <a:xfrm>
          <a:off x="0" y="1564207"/>
          <a:ext cx="46563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2EC346-4CCB-490E-968E-09EEF102DD6B}">
      <dsp:nvSpPr>
        <dsp:cNvPr id="0" name=""/>
        <dsp:cNvSpPr/>
      </dsp:nvSpPr>
      <dsp:spPr>
        <a:xfrm>
          <a:off x="0" y="1564207"/>
          <a:ext cx="4656387" cy="781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80975" lvl="0" indent="-180975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3 </a:t>
          </a:r>
          <a:r>
            <a:rPr lang="zh-CN" altLang="en-US" sz="1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同时规划、同时部署、同时考核、同时推进、同时落实；</a:t>
          </a:r>
        </a:p>
      </dsp:txBody>
      <dsp:txXfrm>
        <a:off x="0" y="1564207"/>
        <a:ext cx="4656387" cy="781865"/>
      </dsp:txXfrm>
    </dsp:sp>
    <dsp:sp modelId="{00216E5D-F076-47F8-A47A-2EA242A6F040}">
      <dsp:nvSpPr>
        <dsp:cNvPr id="0" name=""/>
        <dsp:cNvSpPr/>
      </dsp:nvSpPr>
      <dsp:spPr>
        <a:xfrm>
          <a:off x="0" y="2346073"/>
          <a:ext cx="46563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B58935-7E68-4686-8B82-E0277D06B739}">
      <dsp:nvSpPr>
        <dsp:cNvPr id="0" name=""/>
        <dsp:cNvSpPr/>
      </dsp:nvSpPr>
      <dsp:spPr>
        <a:xfrm>
          <a:off x="0" y="2346073"/>
          <a:ext cx="4656387" cy="781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80975" lvl="0" indent="-180975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4 </a:t>
          </a:r>
          <a:r>
            <a:rPr lang="zh-CN" altLang="en-US" sz="1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制定安全环保责任履职清单，逐层分解落实；</a:t>
          </a:r>
        </a:p>
      </dsp:txBody>
      <dsp:txXfrm>
        <a:off x="0" y="2346073"/>
        <a:ext cx="4656387" cy="781865"/>
      </dsp:txXfrm>
    </dsp:sp>
    <dsp:sp modelId="{029A5559-1E19-4C74-AFA4-426A0A0B4125}">
      <dsp:nvSpPr>
        <dsp:cNvPr id="0" name=""/>
        <dsp:cNvSpPr/>
      </dsp:nvSpPr>
      <dsp:spPr>
        <a:xfrm>
          <a:off x="0" y="3127938"/>
          <a:ext cx="46563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09615F2-8241-4ADA-8500-8D9391CE95D0}">
      <dsp:nvSpPr>
        <dsp:cNvPr id="0" name=""/>
        <dsp:cNvSpPr/>
      </dsp:nvSpPr>
      <dsp:spPr>
        <a:xfrm>
          <a:off x="0" y="3127938"/>
          <a:ext cx="4656387" cy="781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80975" lvl="0" indent="-180975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5 </a:t>
          </a:r>
          <a:r>
            <a:rPr lang="zh-CN" altLang="zh-CN" sz="1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每年进行二次履职考核，年中</a:t>
          </a:r>
          <a:r>
            <a:rPr lang="zh-CN" altLang="en-US" sz="1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zh-CN" altLang="zh-CN" sz="1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年终</a:t>
          </a:r>
          <a:r>
            <a:rPr lang="zh-CN" altLang="en-US" sz="1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各</a:t>
          </a:r>
          <a:r>
            <a:rPr lang="zh-CN" altLang="zh-CN" sz="1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考核</a:t>
          </a:r>
          <a:r>
            <a:rPr lang="zh-CN" altLang="en-US" sz="1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一次。</a:t>
          </a:r>
          <a:endParaRPr lang="zh-CN" sz="14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0" y="3127938"/>
        <a:ext cx="4656387" cy="7818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B9294-EEAB-4BC0-B295-821987766EF8}">
      <dsp:nvSpPr>
        <dsp:cNvPr id="0" name=""/>
        <dsp:cNvSpPr/>
      </dsp:nvSpPr>
      <dsp:spPr>
        <a:xfrm>
          <a:off x="3080" y="953641"/>
          <a:ext cx="2444055" cy="1955244"/>
        </a:xfrm>
        <a:prstGeom prst="rect">
          <a:avLst/>
        </a:prstGeom>
        <a:blipFill dpi="0" rotWithShape="1">
          <a:blip xmlns:r="http://schemas.openxmlformats.org/officeDocument/2006/relationships" r:embed="rId1" cstate="print"/>
          <a:srcRect/>
          <a:stretch>
            <a:fillRect t="1418" b="-389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5B6D106-7BE9-48F5-93D6-E16F6B912194}">
      <dsp:nvSpPr>
        <dsp:cNvPr id="0" name=""/>
        <dsp:cNvSpPr/>
      </dsp:nvSpPr>
      <dsp:spPr>
        <a:xfrm>
          <a:off x="223045" y="2713361"/>
          <a:ext cx="2175209" cy="684335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>
              <a:latin typeface="微软雅黑" panose="020B0503020204020204" pitchFamily="34" charset="-122"/>
              <a:ea typeface="微软雅黑" panose="020B0503020204020204" pitchFamily="34" charset="-122"/>
            </a:rPr>
            <a:t>职业病防治法宣传周</a:t>
          </a:r>
        </a:p>
      </dsp:txBody>
      <dsp:txXfrm>
        <a:off x="223045" y="2713361"/>
        <a:ext cx="2175209" cy="684335"/>
      </dsp:txXfrm>
    </dsp:sp>
    <dsp:sp modelId="{3D117AFE-4E8F-4AB3-BC03-F4744B4F0ECD}">
      <dsp:nvSpPr>
        <dsp:cNvPr id="0" name=""/>
        <dsp:cNvSpPr/>
      </dsp:nvSpPr>
      <dsp:spPr>
        <a:xfrm>
          <a:off x="2691541" y="953641"/>
          <a:ext cx="2444055" cy="1955244"/>
        </a:xfrm>
        <a:prstGeom prst="rect">
          <a:avLst/>
        </a:prstGeom>
        <a:blipFill dpi="0" rotWithShape="1">
          <a:blip xmlns:r="http://schemas.openxmlformats.org/officeDocument/2006/relationships" r:embed="rId2" cstate="print"/>
          <a:srcRect/>
          <a:stretch>
            <a:fillRect t="3593" b="-389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79BDE1C-F1F7-4635-ADE4-843707C40F37}">
      <dsp:nvSpPr>
        <dsp:cNvPr id="0" name=""/>
        <dsp:cNvSpPr/>
      </dsp:nvSpPr>
      <dsp:spPr>
        <a:xfrm>
          <a:off x="2911506" y="2713361"/>
          <a:ext cx="2175209" cy="684335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安全生产月</a:t>
          </a:r>
        </a:p>
      </dsp:txBody>
      <dsp:txXfrm>
        <a:off x="2911506" y="2713361"/>
        <a:ext cx="2175209" cy="684335"/>
      </dsp:txXfrm>
    </dsp:sp>
    <dsp:sp modelId="{23158738-4431-416B-BCAC-D2C74BF2714E}">
      <dsp:nvSpPr>
        <dsp:cNvPr id="0" name=""/>
        <dsp:cNvSpPr/>
      </dsp:nvSpPr>
      <dsp:spPr>
        <a:xfrm>
          <a:off x="5380002" y="953641"/>
          <a:ext cx="2444055" cy="195524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3432909-01BD-4FBF-BEA9-C9781AE2C63D}">
      <dsp:nvSpPr>
        <dsp:cNvPr id="0" name=""/>
        <dsp:cNvSpPr/>
      </dsp:nvSpPr>
      <dsp:spPr>
        <a:xfrm>
          <a:off x="5599967" y="2713361"/>
          <a:ext cx="2175209" cy="684335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“迎国庆 护进博”专项行动倡议</a:t>
          </a:r>
        </a:p>
      </dsp:txBody>
      <dsp:txXfrm>
        <a:off x="5599967" y="2713361"/>
        <a:ext cx="2175209" cy="684335"/>
      </dsp:txXfrm>
    </dsp:sp>
    <dsp:sp modelId="{477F87BA-AE32-42B8-98FB-438D4F638421}">
      <dsp:nvSpPr>
        <dsp:cNvPr id="0" name=""/>
        <dsp:cNvSpPr/>
      </dsp:nvSpPr>
      <dsp:spPr>
        <a:xfrm>
          <a:off x="8068463" y="953641"/>
          <a:ext cx="2444055" cy="1955244"/>
        </a:xfrm>
        <a:prstGeom prst="rect">
          <a:avLst/>
        </a:prstGeom>
        <a:blipFill dpi="0" rotWithShape="1">
          <a:blip xmlns:r="http://schemas.openxmlformats.org/officeDocument/2006/relationships" r:embed="rId4"/>
          <a:srcRect/>
          <a:stretch>
            <a:fillRect l="-118023" r="-2809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8C80B3F-E15F-4974-8389-E10E993D1919}">
      <dsp:nvSpPr>
        <dsp:cNvPr id="0" name=""/>
        <dsp:cNvSpPr/>
      </dsp:nvSpPr>
      <dsp:spPr>
        <a:xfrm>
          <a:off x="8288428" y="2713361"/>
          <a:ext cx="2175209" cy="684335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“</a:t>
          </a:r>
          <a:r>
            <a:rPr 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11·9</a:t>
          </a:r>
          <a:r>
            <a:rPr lang="zh-CN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”消防周</a:t>
          </a:r>
        </a:p>
      </dsp:txBody>
      <dsp:txXfrm>
        <a:off x="8288428" y="2713361"/>
        <a:ext cx="2175209" cy="6843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3DF58-EDDD-43CA-B715-B0A7FE677236}">
      <dsp:nvSpPr>
        <dsp:cNvPr id="0" name=""/>
        <dsp:cNvSpPr/>
      </dsp:nvSpPr>
      <dsp:spPr>
        <a:xfrm>
          <a:off x="0" y="49972"/>
          <a:ext cx="2387130" cy="190970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1A4E1-6370-4EC4-AD7B-C3C0C9B90E41}">
      <dsp:nvSpPr>
        <dsp:cNvPr id="0" name=""/>
        <dsp:cNvSpPr/>
      </dsp:nvSpPr>
      <dsp:spPr>
        <a:xfrm>
          <a:off x="214841" y="1768706"/>
          <a:ext cx="2124546" cy="6683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总经理电视讲话</a:t>
          </a:r>
        </a:p>
      </dsp:txBody>
      <dsp:txXfrm>
        <a:off x="214841" y="1768706"/>
        <a:ext cx="2124546" cy="668396"/>
      </dsp:txXfrm>
    </dsp:sp>
    <dsp:sp modelId="{17A8F262-7B45-4B16-8730-6DCA257985A3}">
      <dsp:nvSpPr>
        <dsp:cNvPr id="0" name=""/>
        <dsp:cNvSpPr/>
      </dsp:nvSpPr>
      <dsp:spPr>
        <a:xfrm>
          <a:off x="2625844" y="49972"/>
          <a:ext cx="2387130" cy="190970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83458-AE7F-4D2D-AB9B-E5EB7727D859}">
      <dsp:nvSpPr>
        <dsp:cNvPr id="0" name=""/>
        <dsp:cNvSpPr/>
      </dsp:nvSpPr>
      <dsp:spPr>
        <a:xfrm>
          <a:off x="2840685" y="1768706"/>
          <a:ext cx="2124546" cy="6683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黑板报展评</a:t>
          </a:r>
        </a:p>
      </dsp:txBody>
      <dsp:txXfrm>
        <a:off x="2840685" y="1768706"/>
        <a:ext cx="2124546" cy="668396"/>
      </dsp:txXfrm>
    </dsp:sp>
    <dsp:sp modelId="{2401596A-0A13-4F52-8386-1B872DD18F8F}">
      <dsp:nvSpPr>
        <dsp:cNvPr id="0" name=""/>
        <dsp:cNvSpPr/>
      </dsp:nvSpPr>
      <dsp:spPr>
        <a:xfrm>
          <a:off x="5251688" y="49972"/>
          <a:ext cx="2387130" cy="190970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08D6AA-BC98-4038-9E39-1B33572A7DDB}">
      <dsp:nvSpPr>
        <dsp:cNvPr id="0" name=""/>
        <dsp:cNvSpPr/>
      </dsp:nvSpPr>
      <dsp:spPr>
        <a:xfrm>
          <a:off x="5466529" y="1768706"/>
          <a:ext cx="2124546" cy="6683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开放式宣传活动</a:t>
          </a:r>
        </a:p>
      </dsp:txBody>
      <dsp:txXfrm>
        <a:off x="5466529" y="1768706"/>
        <a:ext cx="2124546" cy="668396"/>
      </dsp:txXfrm>
    </dsp:sp>
    <dsp:sp modelId="{202D2E54-866B-4D68-AE6B-D1124B4117E5}">
      <dsp:nvSpPr>
        <dsp:cNvPr id="0" name=""/>
        <dsp:cNvSpPr/>
      </dsp:nvSpPr>
      <dsp:spPr>
        <a:xfrm>
          <a:off x="0" y="2675816"/>
          <a:ext cx="2387130" cy="190970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3546E6-C4D5-43D1-A7C4-9B0FE162F6AF}">
      <dsp:nvSpPr>
        <dsp:cNvPr id="0" name=""/>
        <dsp:cNvSpPr/>
      </dsp:nvSpPr>
      <dsp:spPr>
        <a:xfrm>
          <a:off x="159045" y="4394550"/>
          <a:ext cx="2124546" cy="6683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专项安全教育培训</a:t>
          </a:r>
        </a:p>
      </dsp:txBody>
      <dsp:txXfrm>
        <a:off x="159045" y="4394550"/>
        <a:ext cx="2124546" cy="668396"/>
      </dsp:txXfrm>
    </dsp:sp>
    <dsp:sp modelId="{BDB1BCBD-B967-4DC2-BE5B-4884E7B5F920}">
      <dsp:nvSpPr>
        <dsp:cNvPr id="0" name=""/>
        <dsp:cNvSpPr/>
      </dsp:nvSpPr>
      <dsp:spPr>
        <a:xfrm>
          <a:off x="5183368" y="2675816"/>
          <a:ext cx="2387130" cy="190970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2240F-6949-4F01-B597-C25E43920314}">
      <dsp:nvSpPr>
        <dsp:cNvPr id="0" name=""/>
        <dsp:cNvSpPr/>
      </dsp:nvSpPr>
      <dsp:spPr>
        <a:xfrm>
          <a:off x="5398209" y="4394550"/>
          <a:ext cx="2124546" cy="6683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安环</a:t>
          </a:r>
          <a:r>
            <a:rPr lang="en-US" altLang="zh-CN" sz="19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NCR</a:t>
          </a:r>
          <a:r>
            <a:rPr lang="zh-CN" altLang="en-US" sz="19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展评</a:t>
          </a:r>
        </a:p>
      </dsp:txBody>
      <dsp:txXfrm>
        <a:off x="5398209" y="4394550"/>
        <a:ext cx="2124546" cy="6683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39BD0-C911-434F-B99B-19B331122A91}">
      <dsp:nvSpPr>
        <dsp:cNvPr id="0" name=""/>
        <dsp:cNvSpPr/>
      </dsp:nvSpPr>
      <dsp:spPr>
        <a:xfrm>
          <a:off x="0" y="0"/>
          <a:ext cx="3864428" cy="43037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新型宣教体裁充实宣教资源</a:t>
          </a:r>
        </a:p>
      </dsp:txBody>
      <dsp:txXfrm>
        <a:off x="0" y="0"/>
        <a:ext cx="3864428" cy="1291113"/>
      </dsp:txXfrm>
    </dsp:sp>
    <dsp:sp modelId="{C3C553AF-F944-45C1-A148-098F185DA95F}">
      <dsp:nvSpPr>
        <dsp:cNvPr id="0" name=""/>
        <dsp:cNvSpPr/>
      </dsp:nvSpPr>
      <dsp:spPr>
        <a:xfrm>
          <a:off x="386442" y="1291218"/>
          <a:ext cx="3091542" cy="6269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微电影</a:t>
          </a:r>
        </a:p>
      </dsp:txBody>
      <dsp:txXfrm>
        <a:off x="404805" y="1309581"/>
        <a:ext cx="3054816" cy="590233"/>
      </dsp:txXfrm>
    </dsp:sp>
    <dsp:sp modelId="{FC8830DE-C3A1-4A00-962B-4DD801C78D62}">
      <dsp:nvSpPr>
        <dsp:cNvPr id="0" name=""/>
        <dsp:cNvSpPr/>
      </dsp:nvSpPr>
      <dsp:spPr>
        <a:xfrm>
          <a:off x="386442" y="2014633"/>
          <a:ext cx="3091542" cy="6269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合理化建议</a:t>
          </a:r>
        </a:p>
      </dsp:txBody>
      <dsp:txXfrm>
        <a:off x="404805" y="2032996"/>
        <a:ext cx="3054816" cy="590233"/>
      </dsp:txXfrm>
    </dsp:sp>
    <dsp:sp modelId="{6AC37D12-741F-4EE5-9161-22F4441E5377}">
      <dsp:nvSpPr>
        <dsp:cNvPr id="0" name=""/>
        <dsp:cNvSpPr/>
      </dsp:nvSpPr>
      <dsp:spPr>
        <a:xfrm>
          <a:off x="386442" y="2738048"/>
          <a:ext cx="3091542" cy="6269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“安康杯”竞赛</a:t>
          </a:r>
        </a:p>
      </dsp:txBody>
      <dsp:txXfrm>
        <a:off x="404805" y="2756411"/>
        <a:ext cx="3054816" cy="590233"/>
      </dsp:txXfrm>
    </dsp:sp>
    <dsp:sp modelId="{F3CD0F4C-1824-4913-A5D8-0BB6E5CA834F}">
      <dsp:nvSpPr>
        <dsp:cNvPr id="0" name=""/>
        <dsp:cNvSpPr/>
      </dsp:nvSpPr>
      <dsp:spPr>
        <a:xfrm>
          <a:off x="386442" y="3461462"/>
          <a:ext cx="3091542" cy="6269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>
              <a:latin typeface="微软雅黑" panose="020B0503020204020204" pitchFamily="34" charset="-122"/>
              <a:ea typeface="微软雅黑" panose="020B0503020204020204" pitchFamily="34" charset="-122"/>
            </a:rPr>
            <a:t>抖音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04805" y="3479825"/>
        <a:ext cx="3054816" cy="5902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03103-B343-4570-9317-A6B92E24A57E}">
      <dsp:nvSpPr>
        <dsp:cNvPr id="0" name=""/>
        <dsp:cNvSpPr/>
      </dsp:nvSpPr>
      <dsp:spPr>
        <a:xfrm>
          <a:off x="2947485" y="861745"/>
          <a:ext cx="2585236" cy="258523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999F51-3872-4DC5-9210-B1FDF5FDCEA6}">
      <dsp:nvSpPr>
        <dsp:cNvPr id="0" name=""/>
        <dsp:cNvSpPr/>
      </dsp:nvSpPr>
      <dsp:spPr>
        <a:xfrm>
          <a:off x="3316958" y="1231218"/>
          <a:ext cx="1846289" cy="184628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BB9AB5-E1B1-4BA6-9D52-E8F0138BFC9A}">
      <dsp:nvSpPr>
        <dsp:cNvPr id="0" name=""/>
        <dsp:cNvSpPr/>
      </dsp:nvSpPr>
      <dsp:spPr>
        <a:xfrm>
          <a:off x="3686216" y="1600476"/>
          <a:ext cx="1107773" cy="110777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CB53FF-F1A7-4A5C-9E7E-25FB0AA265FD}">
      <dsp:nvSpPr>
        <dsp:cNvPr id="0" name=""/>
        <dsp:cNvSpPr/>
      </dsp:nvSpPr>
      <dsp:spPr>
        <a:xfrm>
          <a:off x="3857908" y="1772168"/>
          <a:ext cx="764389" cy="7643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81BFB2-7DA6-4518-A15F-2058DA3C885C}">
      <dsp:nvSpPr>
        <dsp:cNvPr id="0" name=""/>
        <dsp:cNvSpPr/>
      </dsp:nvSpPr>
      <dsp:spPr bwMode="white">
        <a:xfrm>
          <a:off x="0" y="16551"/>
          <a:ext cx="3665464" cy="61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99568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●立足本岗位特点开展</a:t>
          </a:r>
          <a:r>
            <a:rPr lang="zh-CN" altLang="en-US" sz="1800" kern="1200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赋能</a:t>
          </a: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教育</a:t>
          </a:r>
        </a:p>
      </dsp:txBody>
      <dsp:txXfrm>
        <a:off x="0" y="16551"/>
        <a:ext cx="3665464" cy="618302"/>
      </dsp:txXfrm>
    </dsp:sp>
    <dsp:sp modelId="{D4655D18-DCF2-4976-881C-0167BFE7D236}">
      <dsp:nvSpPr>
        <dsp:cNvPr id="0" name=""/>
        <dsp:cNvSpPr/>
      </dsp:nvSpPr>
      <dsp:spPr>
        <a:xfrm>
          <a:off x="2516612" y="309151"/>
          <a:ext cx="32315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5E6D7-ECD8-441A-9147-44162FB6C352}">
      <dsp:nvSpPr>
        <dsp:cNvPr id="0" name=""/>
        <dsp:cNvSpPr/>
      </dsp:nvSpPr>
      <dsp:spPr>
        <a:xfrm rot="10800000">
          <a:off x="2830837" y="295247"/>
          <a:ext cx="1439738" cy="1856861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634D21-E88F-4FB0-AF20-99DBB1FFEACE}">
      <dsp:nvSpPr>
        <dsp:cNvPr id="0" name=""/>
        <dsp:cNvSpPr/>
      </dsp:nvSpPr>
      <dsp:spPr bwMode="white">
        <a:xfrm>
          <a:off x="0" y="634854"/>
          <a:ext cx="3665464" cy="61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99568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●提高一线员工</a:t>
          </a:r>
          <a:r>
            <a:rPr lang="zh-CN" altLang="en-US" sz="1800" kern="1200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特殊工种</a:t>
          </a: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技能学习</a:t>
          </a:r>
        </a:p>
      </dsp:txBody>
      <dsp:txXfrm>
        <a:off x="0" y="634854"/>
        <a:ext cx="3665464" cy="618302"/>
      </dsp:txXfrm>
    </dsp:sp>
    <dsp:sp modelId="{47BFC7FD-12B0-4AB2-8A6C-DF1E2DEBCED2}">
      <dsp:nvSpPr>
        <dsp:cNvPr id="0" name=""/>
        <dsp:cNvSpPr/>
      </dsp:nvSpPr>
      <dsp:spPr>
        <a:xfrm flipH="1" flipV="1">
          <a:off x="5247138" y="575038"/>
          <a:ext cx="323154" cy="4572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45EE60-A10D-4F27-BF9F-276196B9D84E}">
      <dsp:nvSpPr>
        <dsp:cNvPr id="0" name=""/>
        <dsp:cNvSpPr/>
      </dsp:nvSpPr>
      <dsp:spPr>
        <a:xfrm rot="10800000">
          <a:off x="2840844" y="927669"/>
          <a:ext cx="1113806" cy="150029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3C41D-3F0D-4DBC-88AB-597D9CCDBACE}">
      <dsp:nvSpPr>
        <dsp:cNvPr id="0" name=""/>
        <dsp:cNvSpPr/>
      </dsp:nvSpPr>
      <dsp:spPr bwMode="white">
        <a:xfrm>
          <a:off x="0" y="1253156"/>
          <a:ext cx="3665464" cy="61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99568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●一线班组</a:t>
          </a:r>
          <a:r>
            <a:rPr lang="zh-CN" altLang="en-US" sz="1800" kern="1200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安全素质</a:t>
          </a: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拓展</a:t>
          </a:r>
        </a:p>
      </dsp:txBody>
      <dsp:txXfrm>
        <a:off x="0" y="1253156"/>
        <a:ext cx="3665464" cy="618302"/>
      </dsp:txXfrm>
    </dsp:sp>
    <dsp:sp modelId="{93A7222C-95B3-4166-A2BC-B10B6FA858F0}">
      <dsp:nvSpPr>
        <dsp:cNvPr id="0" name=""/>
        <dsp:cNvSpPr/>
      </dsp:nvSpPr>
      <dsp:spPr>
        <a:xfrm>
          <a:off x="2516612" y="1545755"/>
          <a:ext cx="32315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E04F73-F188-4D65-ACFE-5D8F52B268E9}">
      <dsp:nvSpPr>
        <dsp:cNvPr id="0" name=""/>
        <dsp:cNvSpPr/>
      </dsp:nvSpPr>
      <dsp:spPr>
        <a:xfrm rot="10800000">
          <a:off x="2839767" y="1545325"/>
          <a:ext cx="859591" cy="114439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0DD809-D0F4-4D90-869D-A4328E919F7D}">
      <dsp:nvSpPr>
        <dsp:cNvPr id="0" name=""/>
        <dsp:cNvSpPr/>
      </dsp:nvSpPr>
      <dsp:spPr bwMode="white">
        <a:xfrm>
          <a:off x="0" y="1913584"/>
          <a:ext cx="2947958" cy="61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99568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●培养具有</a:t>
          </a:r>
          <a:r>
            <a:rPr lang="zh-CN" altLang="en-US" sz="1400" kern="1200">
              <a:latin typeface="微软雅黑" panose="020B0503020204020204" pitchFamily="34" charset="-122"/>
              <a:ea typeface="微软雅黑" panose="020B0503020204020204" pitchFamily="34" charset="-122"/>
            </a:rPr>
            <a:t>安全环保素</a:t>
          </a: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养过硬的高技能</a:t>
          </a:r>
          <a:r>
            <a:rPr lang="zh-CN" altLang="en-US" sz="1800" kern="1200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复合型人才</a:t>
          </a:r>
          <a:endParaRPr lang="zh-CN" altLang="en-US" sz="1400" kern="1200" dirty="0">
            <a:solidFill>
              <a:srgbClr val="2E75B6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0" y="1913584"/>
        <a:ext cx="2947958" cy="618302"/>
      </dsp:txXfrm>
    </dsp:sp>
    <dsp:sp modelId="{89117CA9-72CD-4245-85DE-F07725F19543}">
      <dsp:nvSpPr>
        <dsp:cNvPr id="0" name=""/>
        <dsp:cNvSpPr/>
      </dsp:nvSpPr>
      <dsp:spPr>
        <a:xfrm>
          <a:off x="2516612" y="2164058"/>
          <a:ext cx="32315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40E587-FFE5-4365-9E77-B63288672D07}">
      <dsp:nvSpPr>
        <dsp:cNvPr id="0" name=""/>
        <dsp:cNvSpPr/>
      </dsp:nvSpPr>
      <dsp:spPr>
        <a:xfrm rot="10800000">
          <a:off x="2841275" y="2163799"/>
          <a:ext cx="600636" cy="786601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B8647-8C80-4B39-92D2-3C47094E19EB}">
      <dsp:nvSpPr>
        <dsp:cNvPr id="0" name=""/>
        <dsp:cNvSpPr/>
      </dsp:nvSpPr>
      <dsp:spPr>
        <a:xfrm>
          <a:off x="28781" y="365128"/>
          <a:ext cx="714003" cy="6987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0E7DEF-5259-4C4D-BA13-BE93CC8DEAD6}">
      <dsp:nvSpPr>
        <dsp:cNvPr id="0" name=""/>
        <dsp:cNvSpPr/>
      </dsp:nvSpPr>
      <dsp:spPr>
        <a:xfrm>
          <a:off x="417619" y="490935"/>
          <a:ext cx="934209" cy="934209"/>
        </a:xfrm>
        <a:prstGeom prst="leftCircularArrow">
          <a:avLst>
            <a:gd name="adj1" fmla="val 4049"/>
            <a:gd name="adj2" fmla="val 509098"/>
            <a:gd name="adj3" fmla="val 2283565"/>
            <a:gd name="adj4" fmla="val 9023446"/>
            <a:gd name="adj5" fmla="val 472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A1231B-B405-41F4-9945-BC66217C0FF6}">
      <dsp:nvSpPr>
        <dsp:cNvPr id="0" name=""/>
        <dsp:cNvSpPr/>
      </dsp:nvSpPr>
      <dsp:spPr>
        <a:xfrm>
          <a:off x="171680" y="896126"/>
          <a:ext cx="685129" cy="2724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 dirty="0"/>
            <a:t>P</a:t>
          </a:r>
          <a:endParaRPr lang="zh-CN" altLang="en-US" sz="1500" kern="1200" dirty="0"/>
        </a:p>
      </dsp:txBody>
      <dsp:txXfrm>
        <a:off x="179660" y="904106"/>
        <a:ext cx="669169" cy="256493"/>
      </dsp:txXfrm>
    </dsp:sp>
    <dsp:sp modelId="{F92511B0-F3E9-4D6B-B1B8-A48F484347CA}">
      <dsp:nvSpPr>
        <dsp:cNvPr id="0" name=""/>
        <dsp:cNvSpPr/>
      </dsp:nvSpPr>
      <dsp:spPr>
        <a:xfrm>
          <a:off x="1036945" y="396403"/>
          <a:ext cx="770770" cy="6357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F09DD-0CDF-45CA-8945-5CF1E792C8C4}">
      <dsp:nvSpPr>
        <dsp:cNvPr id="0" name=""/>
        <dsp:cNvSpPr/>
      </dsp:nvSpPr>
      <dsp:spPr>
        <a:xfrm>
          <a:off x="1447807" y="-21426"/>
          <a:ext cx="1032696" cy="1032696"/>
        </a:xfrm>
        <a:prstGeom prst="circularArrow">
          <a:avLst>
            <a:gd name="adj1" fmla="val 3663"/>
            <a:gd name="adj2" fmla="val 456278"/>
            <a:gd name="adj3" fmla="val 19368211"/>
            <a:gd name="adj4" fmla="val 12575511"/>
            <a:gd name="adj5" fmla="val 4274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7BA27-DF30-4787-AA3D-1DF764DC3421}">
      <dsp:nvSpPr>
        <dsp:cNvPr id="0" name=""/>
        <dsp:cNvSpPr/>
      </dsp:nvSpPr>
      <dsp:spPr>
        <a:xfrm>
          <a:off x="1208227" y="260176"/>
          <a:ext cx="685129" cy="272453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 dirty="0"/>
            <a:t>D</a:t>
          </a:r>
          <a:endParaRPr lang="zh-CN" altLang="en-US" sz="1500" kern="1200" dirty="0"/>
        </a:p>
      </dsp:txBody>
      <dsp:txXfrm>
        <a:off x="1216207" y="268156"/>
        <a:ext cx="669169" cy="256493"/>
      </dsp:txXfrm>
    </dsp:sp>
    <dsp:sp modelId="{9F9A10F9-C513-4914-8470-F8EA51A35698}">
      <dsp:nvSpPr>
        <dsp:cNvPr id="0" name=""/>
        <dsp:cNvSpPr/>
      </dsp:nvSpPr>
      <dsp:spPr>
        <a:xfrm>
          <a:off x="2073492" y="396403"/>
          <a:ext cx="770770" cy="6357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3AB86-821C-486C-A5E0-13027B5E8D53}">
      <dsp:nvSpPr>
        <dsp:cNvPr id="0" name=""/>
        <dsp:cNvSpPr/>
      </dsp:nvSpPr>
      <dsp:spPr>
        <a:xfrm>
          <a:off x="2490777" y="490822"/>
          <a:ext cx="934209" cy="934209"/>
        </a:xfrm>
        <a:prstGeom prst="leftCircularArrow">
          <a:avLst>
            <a:gd name="adj1" fmla="val 4049"/>
            <a:gd name="adj2" fmla="val 509098"/>
            <a:gd name="adj3" fmla="val 2284609"/>
            <a:gd name="adj4" fmla="val 9024489"/>
            <a:gd name="adj5" fmla="val 4724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4FFAEF-C004-4C5C-B3D9-929BFC63E89E}">
      <dsp:nvSpPr>
        <dsp:cNvPr id="0" name=""/>
        <dsp:cNvSpPr/>
      </dsp:nvSpPr>
      <dsp:spPr>
        <a:xfrm>
          <a:off x="2244775" y="895901"/>
          <a:ext cx="685129" cy="272453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 dirty="0"/>
            <a:t>C</a:t>
          </a:r>
          <a:endParaRPr lang="zh-CN" altLang="en-US" sz="1500" kern="1200" dirty="0"/>
        </a:p>
      </dsp:txBody>
      <dsp:txXfrm>
        <a:off x="2252755" y="903881"/>
        <a:ext cx="669169" cy="256493"/>
      </dsp:txXfrm>
    </dsp:sp>
    <dsp:sp modelId="{043C3F7C-0488-4C63-83FA-AA431E60E6DF}">
      <dsp:nvSpPr>
        <dsp:cNvPr id="0" name=""/>
        <dsp:cNvSpPr/>
      </dsp:nvSpPr>
      <dsp:spPr>
        <a:xfrm>
          <a:off x="3110039" y="396403"/>
          <a:ext cx="770770" cy="6357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800" kern="1200" dirty="0"/>
        </a:p>
      </dsp:txBody>
      <dsp:txXfrm>
        <a:off x="3124669" y="547260"/>
        <a:ext cx="741510" cy="470237"/>
      </dsp:txXfrm>
    </dsp:sp>
    <dsp:sp modelId="{B832DB8E-321A-45C6-A1FB-352A9B1D40D4}">
      <dsp:nvSpPr>
        <dsp:cNvPr id="0" name=""/>
        <dsp:cNvSpPr/>
      </dsp:nvSpPr>
      <dsp:spPr>
        <a:xfrm>
          <a:off x="3281322" y="260176"/>
          <a:ext cx="685129" cy="272453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 dirty="0"/>
            <a:t>A</a:t>
          </a:r>
          <a:endParaRPr lang="zh-CN" altLang="en-US" sz="1500" kern="1200" dirty="0"/>
        </a:p>
      </dsp:txBody>
      <dsp:txXfrm>
        <a:off x="3289302" y="268156"/>
        <a:ext cx="669169" cy="2564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D03C-223D-4A2F-B91F-3C3E34A038CE}">
      <dsp:nvSpPr>
        <dsp:cNvPr id="0" name=""/>
        <dsp:cNvSpPr/>
      </dsp:nvSpPr>
      <dsp:spPr bwMode="white">
        <a:xfrm>
          <a:off x="0" y="0"/>
          <a:ext cx="3866400" cy="43037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推进在线安全生产考试系统</a:t>
          </a:r>
        </a:p>
      </dsp:txBody>
      <dsp:txXfrm>
        <a:off x="0" y="0"/>
        <a:ext cx="3866400" cy="1291113"/>
      </dsp:txXfrm>
    </dsp:sp>
    <dsp:sp modelId="{E43C72A7-7B91-493F-9D20-96A6C8B27B1C}">
      <dsp:nvSpPr>
        <dsp:cNvPr id="0" name=""/>
        <dsp:cNvSpPr/>
      </dsp:nvSpPr>
      <dsp:spPr bwMode="white">
        <a:xfrm>
          <a:off x="386639" y="1291218"/>
          <a:ext cx="3093120" cy="6269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题库建设</a:t>
          </a:r>
        </a:p>
      </dsp:txBody>
      <dsp:txXfrm>
        <a:off x="405002" y="1309581"/>
        <a:ext cx="3056394" cy="590233"/>
      </dsp:txXfrm>
    </dsp:sp>
    <dsp:sp modelId="{535FD662-F397-44D7-A234-E972D5B758BD}">
      <dsp:nvSpPr>
        <dsp:cNvPr id="0" name=""/>
        <dsp:cNvSpPr/>
      </dsp:nvSpPr>
      <dsp:spPr bwMode="white">
        <a:xfrm>
          <a:off x="386639" y="2014633"/>
          <a:ext cx="3093120" cy="6269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课程套餐</a:t>
          </a:r>
        </a:p>
      </dsp:txBody>
      <dsp:txXfrm>
        <a:off x="405002" y="2032996"/>
        <a:ext cx="3056394" cy="590233"/>
      </dsp:txXfrm>
    </dsp:sp>
    <dsp:sp modelId="{237CCD12-5F7C-4BF4-BF4B-E89EE072727C}">
      <dsp:nvSpPr>
        <dsp:cNvPr id="0" name=""/>
        <dsp:cNvSpPr/>
      </dsp:nvSpPr>
      <dsp:spPr bwMode="white">
        <a:xfrm>
          <a:off x="386639" y="2738048"/>
          <a:ext cx="3093120" cy="6269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走进部门</a:t>
          </a:r>
        </a:p>
      </dsp:txBody>
      <dsp:txXfrm>
        <a:off x="405002" y="2756411"/>
        <a:ext cx="3056394" cy="590233"/>
      </dsp:txXfrm>
    </dsp:sp>
    <dsp:sp modelId="{39395C7A-8EDB-4898-B294-92B3565ADCA0}">
      <dsp:nvSpPr>
        <dsp:cNvPr id="0" name=""/>
        <dsp:cNvSpPr/>
      </dsp:nvSpPr>
      <dsp:spPr bwMode="white">
        <a:xfrm>
          <a:off x="386639" y="3461462"/>
          <a:ext cx="3093120" cy="6269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运行制度</a:t>
          </a:r>
        </a:p>
      </dsp:txBody>
      <dsp:txXfrm>
        <a:off x="405002" y="3479825"/>
        <a:ext cx="3056394" cy="59023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DF33D-A989-478B-9D51-7397677F24D6}">
      <dsp:nvSpPr>
        <dsp:cNvPr id="0" name=""/>
        <dsp:cNvSpPr/>
      </dsp:nvSpPr>
      <dsp:spPr>
        <a:xfrm>
          <a:off x="0" y="3569039"/>
          <a:ext cx="5181600" cy="7808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11 </a:t>
          </a:r>
          <a:r>
            <a:rPr 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月 </a:t>
          </a:r>
          <a:r>
            <a:rPr 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18 </a:t>
          </a:r>
          <a:r>
            <a:rPr 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日</a:t>
          </a:r>
        </a:p>
      </dsp:txBody>
      <dsp:txXfrm>
        <a:off x="0" y="3569039"/>
        <a:ext cx="5181600" cy="421642"/>
      </dsp:txXfrm>
    </dsp:sp>
    <dsp:sp modelId="{803259B4-2F37-4238-BEBC-3506CCCFDA6E}">
      <dsp:nvSpPr>
        <dsp:cNvPr id="0" name=""/>
        <dsp:cNvSpPr/>
      </dsp:nvSpPr>
      <dsp:spPr>
        <a:xfrm>
          <a:off x="0" y="3975065"/>
          <a:ext cx="5181600" cy="35917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专项保障工作总结报安保部</a:t>
          </a:r>
        </a:p>
      </dsp:txBody>
      <dsp:txXfrm>
        <a:off x="0" y="3975065"/>
        <a:ext cx="5181600" cy="359176"/>
      </dsp:txXfrm>
    </dsp:sp>
    <dsp:sp modelId="{49A00D86-25E5-4911-A9FD-0942C3263B00}">
      <dsp:nvSpPr>
        <dsp:cNvPr id="0" name=""/>
        <dsp:cNvSpPr/>
      </dsp:nvSpPr>
      <dsp:spPr>
        <a:xfrm rot="10800000">
          <a:off x="0" y="2379853"/>
          <a:ext cx="5181600" cy="120089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11 </a:t>
          </a:r>
          <a:r>
            <a:rPr 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月 </a:t>
          </a:r>
          <a:r>
            <a:rPr 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 </a:t>
          </a:r>
          <a:r>
            <a:rPr 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日</a:t>
          </a: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-</a:t>
          </a:r>
          <a:r>
            <a:rPr 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11 </a:t>
          </a:r>
          <a:r>
            <a:rPr 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月 </a:t>
          </a:r>
          <a:r>
            <a:rPr 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15 </a:t>
          </a:r>
          <a:r>
            <a:rPr 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日</a:t>
          </a:r>
        </a:p>
      </dsp:txBody>
      <dsp:txXfrm rot="-10800000">
        <a:off x="0" y="2379853"/>
        <a:ext cx="5181600" cy="421515"/>
      </dsp:txXfrm>
    </dsp:sp>
    <dsp:sp modelId="{AB0176AE-2654-4F18-AE05-82C39DA6AF98}">
      <dsp:nvSpPr>
        <dsp:cNvPr id="0" name=""/>
        <dsp:cNvSpPr/>
      </dsp:nvSpPr>
      <dsp:spPr>
        <a:xfrm>
          <a:off x="0" y="2801368"/>
          <a:ext cx="5181600" cy="3590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进博会期间一日一报</a:t>
          </a:r>
        </a:p>
      </dsp:txBody>
      <dsp:txXfrm>
        <a:off x="0" y="2801368"/>
        <a:ext cx="5181600" cy="359068"/>
      </dsp:txXfrm>
    </dsp:sp>
    <dsp:sp modelId="{53DE44EB-6C9C-4DC3-BCF1-1640E6C1D849}">
      <dsp:nvSpPr>
        <dsp:cNvPr id="0" name=""/>
        <dsp:cNvSpPr/>
      </dsp:nvSpPr>
      <dsp:spPr>
        <a:xfrm rot="10800000">
          <a:off x="0" y="1190666"/>
          <a:ext cx="5181600" cy="120089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10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日</a:t>
          </a: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-10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31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日</a:t>
          </a:r>
          <a:endParaRPr lang="zh-CN" sz="16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10800000">
        <a:off x="0" y="1190666"/>
        <a:ext cx="5181600" cy="421515"/>
      </dsp:txXfrm>
    </dsp:sp>
    <dsp:sp modelId="{D06C2159-7C4D-4CC7-8D9C-DF035076CE55}">
      <dsp:nvSpPr>
        <dsp:cNvPr id="0" name=""/>
        <dsp:cNvSpPr/>
      </dsp:nvSpPr>
      <dsp:spPr>
        <a:xfrm>
          <a:off x="0" y="1612181"/>
          <a:ext cx="5181600" cy="3590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国庆期间平稳度过</a:t>
          </a:r>
        </a:p>
      </dsp:txBody>
      <dsp:txXfrm>
        <a:off x="0" y="1612181"/>
        <a:ext cx="5181600" cy="359068"/>
      </dsp:txXfrm>
    </dsp:sp>
    <dsp:sp modelId="{B1904B43-74CD-45CD-B0BD-95448A22A02E}">
      <dsp:nvSpPr>
        <dsp:cNvPr id="0" name=""/>
        <dsp:cNvSpPr/>
      </dsp:nvSpPr>
      <dsp:spPr>
        <a:xfrm rot="10800000">
          <a:off x="0" y="1479"/>
          <a:ext cx="5181600" cy="120089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9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9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日</a:t>
          </a: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-9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30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日</a:t>
          </a:r>
          <a:endParaRPr lang="zh-CN" sz="16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10800000">
        <a:off x="0" y="1479"/>
        <a:ext cx="5181600" cy="421515"/>
      </dsp:txXfrm>
    </dsp:sp>
    <dsp:sp modelId="{5B09C634-BDAA-4C69-89E6-1D9B8240FE06}">
      <dsp:nvSpPr>
        <dsp:cNvPr id="0" name=""/>
        <dsp:cNvSpPr/>
      </dsp:nvSpPr>
      <dsp:spPr>
        <a:xfrm>
          <a:off x="0" y="422994"/>
          <a:ext cx="5181600" cy="3590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发布工作方案与倡议书</a:t>
          </a:r>
        </a:p>
      </dsp:txBody>
      <dsp:txXfrm>
        <a:off x="0" y="422994"/>
        <a:ext cx="5181600" cy="359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HorizontalOrganizationChart#1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linDir" val="fromL"/>
                      <dgm:param type="chAlign" val="t"/>
                    </dgm:alg>
                  </dgm:if>
                  <dgm:else name="Name31">
                    <dgm:alg type="hierChild">
                      <dgm:param type="linDir" val="fromR"/>
                      <dgm:param type="chAlign" val="t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linDir" val="fromL"/>
                      <dgm:param type="chAlign" val="b"/>
                    </dgm:alg>
                  </dgm:if>
                  <dgm:else name="Name35">
                    <dgm:alg type="hierChild">
                      <dgm:param type="linDir" val="fromR"/>
                      <dgm:param type="chAlign" val="b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linDir" val="fromT"/>
                      <dgm:param type="chAlign" val="l"/>
                      <dgm:param type="secLinDir" val="fromL"/>
                      <dgm:param type="secChAlign" val="t"/>
                    </dgm:alg>
                  </dgm:if>
                  <dgm:else name="Name39">
                    <dgm:alg type="hierChild">
                      <dgm:param type="linDir" val="fromT"/>
                      <dgm:param type="chAlign" val="r"/>
                      <dgm:param type="secLinDir" val="fromR"/>
                      <dgm:param type="secChAlign" val="t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93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97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01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09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linDir" val="fromT"/>
                  <dgm:param type="chAlign" val="l"/>
                  <dgm:param type="secLinDir" val="fromL"/>
                  <dgm:param type="secChAlign" val="t"/>
                </dgm:alg>
              </dgm:if>
              <dgm:else name="Name113">
                <dgm:alg type="hierChild">
                  <dgm:param type="linDir" val="fromT"/>
                  <dgm:param type="chAlign" val="r"/>
                  <dgm:param type="secLinDir" val="fromR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145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149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53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61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4#1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srcNode" val="parentNode1"/>
              <dgm:param type="dstNode" val="connSite2"/>
              <dgm:param type="connRout" val="curve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srcNode" val="parentNode2"/>
                <dgm:param type="dstNode" val="connSite1"/>
                <dgm:param type="connRout" val="curve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#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#6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#7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#8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#2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#2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#3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#1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#4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E77C6AC8-3F5F-4D1F-BA40-0E3C71FCC25A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6A856E0-5C86-43B7-91E5-5E152EF4CE0C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FA06A-2C93-4980-B3D0-586001DD53A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4D1466-61E4-434E-BEDF-F21E175EF02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3492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68E561-8DDE-4555-99D0-FF22C24FAC3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065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9DDA1A-2231-42CB-A75E-ADED9908B4CE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168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zh-CN" altLang="en-US"/>
          </a:p>
        </p:txBody>
      </p:sp>
      <p:sp>
        <p:nvSpPr>
          <p:cNvPr id="65540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60D553-32B6-4A23-8E49-71D649403FBA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270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ABF152-DE6C-4089-9BB6-7082C373109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373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9688CC-7986-4894-BF8F-C8D182CAA59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475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7588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FE8870-7DC2-4658-9758-AA78391FB93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577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r>
              <a:rPr lang="zh-CN" altLang="en-US" dirty="0"/>
              <a:t>微信订阅：</a:t>
            </a:r>
            <a:r>
              <a:rPr lang="en-US" altLang="zh-CN" dirty="0"/>
              <a:t>ABC</a:t>
            </a:r>
            <a:r>
              <a:rPr lang="zh-CN" altLang="en-US" dirty="0"/>
              <a:t>安全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364D1D-833C-422B-869C-A46E1F4437E5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8612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B335A7-1C4E-4AD4-BCE2-8925B5CF28EA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782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2B2AE8-F7BE-4198-A462-2C2735F4C04A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A3E8FB-952A-4A40-B708-9E01030D40D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885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5C9E26-531D-4315-89F0-5E19C8532C5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987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D596C4-0619-42D6-91BE-1A84AF951832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E95583-2E09-44D7-87C5-7EF4CFD88C89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192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F76EF4-D4EA-4D8D-AD14-40B7A7939349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294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517BC-B08E-4018-9481-B8217AA6840C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397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9636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BCC5BC-F2C1-4134-AAEC-0179ED6128EE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499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AE27E1-4099-411C-BF1B-43739AF07D30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601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F48A61-21D7-4B5D-9CE8-184C2F767B2F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704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r>
              <a:rPr lang="zh-CN" altLang="en-US" dirty="0"/>
              <a:t>微信订阅：</a:t>
            </a:r>
            <a:r>
              <a:rPr lang="en-US" altLang="zh-CN" dirty="0"/>
              <a:t>ABC</a:t>
            </a:r>
            <a:r>
              <a:rPr lang="zh-CN" altLang="en-US" dirty="0"/>
              <a:t>安全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5D6EFA-16D0-47F9-A19E-E94A0863BD38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80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73070F-8F23-4BB2-A119-5F365FBA56FD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144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72673F-DB9E-4F3B-AD9F-D032C44B8CF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D63B86-B676-4225-8CA3-F0A91406249C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901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C7D3C6-0E3F-4007-BDAA-A25DA33F96D9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9113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0660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053AF7-D945-4FD3-BF99-9834A7199764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24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59A3B6-A128-42D1-BAB3-CE9BD5B3138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35E79-8ECB-4A27-A0E0-98FB3787C80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53F5AF-4B3A-4D91-86ED-9DF83CFE3401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551FCA-7939-4F0D-8FF5-563EC92D09E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0B0FC1-C1ED-4F6C-A537-B1B124E6FF9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zh-CN" altLang="en-US"/>
          </a:p>
        </p:txBody>
      </p:sp>
      <p:sp>
        <p:nvSpPr>
          <p:cNvPr id="62468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44EB4E-68EE-49F9-90E9-0116B88E602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16D20-F8A7-454D-8EBE-4557D413B4CB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16EC4-FC32-497C-BFAE-AE5E8CC1BEB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08746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838200" y="3913093"/>
            <a:ext cx="5181600" cy="226386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77807-B968-4D24-B61B-F5110032B567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5DB8B-AFCF-49CF-8A53-9243584174A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847852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172200" y="1847852"/>
            <a:ext cx="5181600" cy="208746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6172200" y="3935320"/>
            <a:ext cx="5181600" cy="226386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8AD58-6AB1-47AE-9DBC-6C3DC7709E8C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38FFC-D0B2-4CC5-9DC7-A7404E66436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847852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172200" y="1847851"/>
            <a:ext cx="2578395" cy="435133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8750594" y="1847852"/>
            <a:ext cx="2603205" cy="435133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6CAA3-3E56-49A4-A62B-51F2564BBB1E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3D130-5A2D-4DE8-A616-556A816490D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10300" y="4076700"/>
            <a:ext cx="2571750" cy="2100262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6352674" y="6311900"/>
            <a:ext cx="5305926" cy="349250"/>
          </a:xfr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3"/>
          <p:cNvSpPr>
            <a:spLocks noGrp="1"/>
          </p:cNvSpPr>
          <p:nvPr>
            <p:ph sz="half" idx="11"/>
          </p:nvPr>
        </p:nvSpPr>
        <p:spPr>
          <a:xfrm>
            <a:off x="6210300" y="1841500"/>
            <a:ext cx="2571750" cy="2100262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内容占位符 3"/>
          <p:cNvSpPr>
            <a:spLocks noGrp="1"/>
          </p:cNvSpPr>
          <p:nvPr>
            <p:ph sz="half" idx="12"/>
          </p:nvPr>
        </p:nvSpPr>
        <p:spPr>
          <a:xfrm>
            <a:off x="8839200" y="4076700"/>
            <a:ext cx="2571750" cy="2100262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内容占位符 3"/>
          <p:cNvSpPr>
            <a:spLocks noGrp="1"/>
          </p:cNvSpPr>
          <p:nvPr>
            <p:ph sz="half" idx="13"/>
          </p:nvPr>
        </p:nvSpPr>
        <p:spPr>
          <a:xfrm>
            <a:off x="8839200" y="1841500"/>
            <a:ext cx="2571750" cy="2100262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81991-328C-4F6C-81B1-59D5A9D8A909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5FF99-C066-43C4-A1E9-49CA28D8963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A1F58-0DCC-4DD0-BA60-ABB45BF99A6B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E1020-8CF0-43B0-812F-7738C60DC6D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F4F4C-D811-435B-8F79-8DFBEF068956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68624-1B3F-43BF-85DD-FAA505BADF8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CDB2A-0672-4287-8D5D-8314660F6B81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7F350-8991-4984-B6D2-C019AA18C86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75F45-057C-44ED-9420-81999FA65989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730FC-145B-4457-B1E7-7CBFEA40507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57ADF-B05C-4F49-A5F3-D701574430F5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C6B2B-AD9A-444E-A57B-71B4F8D6383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92B21-40DB-4EB4-AFA9-640A22F0D921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21696-D4C8-430E-9D87-C6C58AB3674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A675D-6223-4DBD-8A7D-03F402A5F4F8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6CDD1-213F-4D35-9D0A-901746A1CB7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3B394-3200-4C0F-9DFB-E9B68FDD4200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8CDDF-4233-4847-ACA2-53E807F6867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结束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6FFEA-C996-4F4B-B56B-2C3306691590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1308D-397B-402A-B1D4-41DD32407D13}" type="slidenum">
              <a:rPr lang="zh-CN" altLang="en-US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4559300" y="927100"/>
            <a:ext cx="3175000" cy="295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6352674" y="6311900"/>
            <a:ext cx="5305926" cy="349250"/>
          </a:xfr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6352674" y="6311900"/>
            <a:ext cx="5305926" cy="349250"/>
          </a:xfr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6352674" y="6311900"/>
            <a:ext cx="5305926" cy="349250"/>
          </a:xfr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6352674" y="6311900"/>
            <a:ext cx="5305926" cy="349250"/>
          </a:xfr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6352674" y="6311900"/>
            <a:ext cx="5305926" cy="349250"/>
          </a:xfr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6352674" y="6311900"/>
            <a:ext cx="5305926" cy="349250"/>
          </a:xfr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AE349-4F8A-42C1-8641-CB64973D4F56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1B528-35EA-40EA-ABD8-17053EC82EE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6352674" y="6311900"/>
            <a:ext cx="5305926" cy="349250"/>
          </a:xfr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6352674" y="6311900"/>
            <a:ext cx="5305926" cy="349250"/>
          </a:xfr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6352674" y="6311900"/>
            <a:ext cx="5305926" cy="349250"/>
          </a:xfr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6352674" y="6311900"/>
            <a:ext cx="5305926" cy="349250"/>
          </a:xfr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10300" y="4076700"/>
            <a:ext cx="5143500" cy="2100262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6352674" y="6311900"/>
            <a:ext cx="5305926" cy="349250"/>
          </a:xfr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3"/>
          <p:cNvSpPr>
            <a:spLocks noGrp="1"/>
          </p:cNvSpPr>
          <p:nvPr>
            <p:ph sz="half" idx="11"/>
          </p:nvPr>
        </p:nvSpPr>
        <p:spPr>
          <a:xfrm>
            <a:off x="6210300" y="1841500"/>
            <a:ext cx="5143500" cy="2100262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6352674" y="6311900"/>
            <a:ext cx="5305926" cy="349250"/>
          </a:xfr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10300" y="4076700"/>
            <a:ext cx="5143500" cy="2100262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6352674" y="6311900"/>
            <a:ext cx="5305926" cy="349250"/>
          </a:xfr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3"/>
          <p:cNvSpPr>
            <a:spLocks noGrp="1"/>
          </p:cNvSpPr>
          <p:nvPr>
            <p:ph sz="half" idx="11"/>
          </p:nvPr>
        </p:nvSpPr>
        <p:spPr>
          <a:xfrm>
            <a:off x="6210300" y="1841500"/>
            <a:ext cx="5143500" cy="2100262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 bwMode="auto">
          <a:xfrm>
            <a:off x="4411663" y="1397000"/>
            <a:ext cx="7769225" cy="1879600"/>
          </a:xfrm>
          <a:custGeom>
            <a:avLst/>
            <a:gdLst>
              <a:gd name="T0" fmla="*/ 11567 w 11567"/>
              <a:gd name="T1" fmla="*/ 2441 h 2441"/>
              <a:gd name="T2" fmla="*/ 0 w 11567"/>
              <a:gd name="T3" fmla="*/ 2441 h 2441"/>
              <a:gd name="T4" fmla="*/ 1542 w 11567"/>
              <a:gd name="T5" fmla="*/ 0 h 2441"/>
              <a:gd name="T6" fmla="*/ 11567 w 11567"/>
              <a:gd name="T7" fmla="*/ 0 h 2441"/>
              <a:gd name="T8" fmla="*/ 11567 w 11567"/>
              <a:gd name="T9" fmla="*/ 2441 h 2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7" h="2441">
                <a:moveTo>
                  <a:pt x="11567" y="2441"/>
                </a:moveTo>
                <a:lnTo>
                  <a:pt x="0" y="2441"/>
                </a:lnTo>
                <a:lnTo>
                  <a:pt x="1542" y="0"/>
                </a:lnTo>
                <a:lnTo>
                  <a:pt x="11567" y="0"/>
                </a:lnTo>
                <a:lnTo>
                  <a:pt x="11567" y="244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+mn-ea"/>
            </a:endParaRPr>
          </a:p>
        </p:txBody>
      </p:sp>
      <p:sp>
        <p:nvSpPr>
          <p:cNvPr id="5" name="Freeform 6"/>
          <p:cNvSpPr/>
          <p:nvPr/>
        </p:nvSpPr>
        <p:spPr bwMode="auto">
          <a:xfrm>
            <a:off x="0" y="4075113"/>
            <a:ext cx="4979988" cy="1711325"/>
          </a:xfrm>
          <a:custGeom>
            <a:avLst/>
            <a:gdLst>
              <a:gd name="T0" fmla="*/ 0 w 7413"/>
              <a:gd name="T1" fmla="*/ 0 h 2222"/>
              <a:gd name="T2" fmla="*/ 7413 w 7413"/>
              <a:gd name="T3" fmla="*/ 0 h 2222"/>
              <a:gd name="T4" fmla="*/ 6010 w 7413"/>
              <a:gd name="T5" fmla="*/ 2222 h 2222"/>
              <a:gd name="T6" fmla="*/ 0 w 7413"/>
              <a:gd name="T7" fmla="*/ 2222 h 2222"/>
              <a:gd name="T8" fmla="*/ 0 w 7413"/>
              <a:gd name="T9" fmla="*/ 0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13" h="2222">
                <a:moveTo>
                  <a:pt x="0" y="0"/>
                </a:moveTo>
                <a:lnTo>
                  <a:pt x="7413" y="0"/>
                </a:lnTo>
                <a:lnTo>
                  <a:pt x="6010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A63C">
                  <a:shade val="30000"/>
                  <a:satMod val="115000"/>
                </a:srgbClr>
              </a:gs>
              <a:gs pos="50000">
                <a:srgbClr val="00A63C">
                  <a:shade val="67500"/>
                  <a:satMod val="115000"/>
                </a:srgbClr>
              </a:gs>
              <a:gs pos="100000">
                <a:srgbClr val="00A63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+mn-ea"/>
            </a:endParaRPr>
          </a:p>
        </p:txBody>
      </p:sp>
      <p:sp>
        <p:nvSpPr>
          <p:cNvPr id="6" name="Freeform 7"/>
          <p:cNvSpPr/>
          <p:nvPr/>
        </p:nvSpPr>
        <p:spPr bwMode="auto">
          <a:xfrm>
            <a:off x="0" y="1886554"/>
            <a:ext cx="10363200" cy="3146784"/>
          </a:xfrm>
          <a:custGeom>
            <a:avLst/>
            <a:gdLst>
              <a:gd name="T0" fmla="*/ 0 w 13970"/>
              <a:gd name="T1" fmla="*/ 0 h 3869"/>
              <a:gd name="T2" fmla="*/ 13970 w 13970"/>
              <a:gd name="T3" fmla="*/ 0 h 3869"/>
              <a:gd name="T4" fmla="*/ 11527 w 13970"/>
              <a:gd name="T5" fmla="*/ 3869 h 3869"/>
              <a:gd name="T6" fmla="*/ 0 w 13970"/>
              <a:gd name="T7" fmla="*/ 3869 h 3869"/>
              <a:gd name="T8" fmla="*/ 0 w 13970"/>
              <a:gd name="T9" fmla="*/ 0 h 3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" h="3869">
                <a:moveTo>
                  <a:pt x="0" y="0"/>
                </a:moveTo>
                <a:lnTo>
                  <a:pt x="13970" y="0"/>
                </a:lnTo>
                <a:lnTo>
                  <a:pt x="11527" y="3869"/>
                </a:lnTo>
                <a:lnTo>
                  <a:pt x="0" y="386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4E93D2">
                  <a:shade val="30000"/>
                  <a:satMod val="115000"/>
                </a:srgbClr>
              </a:gs>
              <a:gs pos="50000">
                <a:srgbClr val="4E93D2">
                  <a:shade val="67500"/>
                  <a:satMod val="115000"/>
                </a:srgbClr>
              </a:gs>
              <a:gs pos="100000">
                <a:srgbClr val="4E93D2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000" dirty="0">
              <a:latin typeface="+mn-lt"/>
              <a:ea typeface="+mn-ea"/>
            </a:endParaRPr>
          </a:p>
        </p:txBody>
      </p:sp>
      <p:sp>
        <p:nvSpPr>
          <p:cNvPr id="7" name="Freeform 8"/>
          <p:cNvSpPr/>
          <p:nvPr/>
        </p:nvSpPr>
        <p:spPr bwMode="auto">
          <a:xfrm>
            <a:off x="11110913" y="1885950"/>
            <a:ext cx="485775" cy="900113"/>
          </a:xfrm>
          <a:custGeom>
            <a:avLst/>
            <a:gdLst>
              <a:gd name="T0" fmla="*/ 584 w 725"/>
              <a:gd name="T1" fmla="*/ 443 h 1169"/>
              <a:gd name="T2" fmla="*/ 725 w 725"/>
              <a:gd name="T3" fmla="*/ 585 h 1169"/>
              <a:gd name="T4" fmla="*/ 584 w 725"/>
              <a:gd name="T5" fmla="*/ 726 h 1169"/>
              <a:gd name="T6" fmla="*/ 141 w 725"/>
              <a:gd name="T7" fmla="*/ 1169 h 1169"/>
              <a:gd name="T8" fmla="*/ 0 w 725"/>
              <a:gd name="T9" fmla="*/ 1028 h 1169"/>
              <a:gd name="T10" fmla="*/ 443 w 725"/>
              <a:gd name="T11" fmla="*/ 585 h 1169"/>
              <a:gd name="T12" fmla="*/ 0 w 725"/>
              <a:gd name="T13" fmla="*/ 141 h 1169"/>
              <a:gd name="T14" fmla="*/ 141 w 725"/>
              <a:gd name="T15" fmla="*/ 0 h 1169"/>
              <a:gd name="T16" fmla="*/ 584 w 725"/>
              <a:gd name="T17" fmla="*/ 44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1169">
                <a:moveTo>
                  <a:pt x="584" y="443"/>
                </a:moveTo>
                <a:lnTo>
                  <a:pt x="725" y="585"/>
                </a:lnTo>
                <a:lnTo>
                  <a:pt x="584" y="726"/>
                </a:lnTo>
                <a:lnTo>
                  <a:pt x="141" y="1169"/>
                </a:lnTo>
                <a:lnTo>
                  <a:pt x="0" y="1028"/>
                </a:lnTo>
                <a:lnTo>
                  <a:pt x="443" y="585"/>
                </a:lnTo>
                <a:lnTo>
                  <a:pt x="0" y="141"/>
                </a:lnTo>
                <a:lnTo>
                  <a:pt x="141" y="0"/>
                </a:lnTo>
                <a:lnTo>
                  <a:pt x="584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+mn-ea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54050" y="3360738"/>
            <a:ext cx="1139825" cy="5222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FFFF"/>
                </a:solidFill>
              </a:rPr>
              <a:t>Part</a:t>
            </a:r>
            <a:endParaRPr lang="zh-CN" altLang="en-US" sz="2800" dirty="0">
              <a:solidFill>
                <a:srgbClr val="FFFFFF"/>
              </a:solidFill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3"/>
          </p:nvPr>
        </p:nvSpPr>
        <p:spPr>
          <a:xfrm>
            <a:off x="2127443" y="2950295"/>
            <a:ext cx="846667" cy="1247775"/>
          </a:xfrm>
        </p:spPr>
        <p:txBody>
          <a:bodyPr>
            <a:normAutofit/>
          </a:bodyPr>
          <a:lstStyle>
            <a:lvl1pPr marL="0" indent="0">
              <a:buNone/>
              <a:defRPr sz="8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4"/>
          </p:nvPr>
        </p:nvSpPr>
        <p:spPr>
          <a:xfrm>
            <a:off x="4692650" y="2950295"/>
            <a:ext cx="3546185" cy="1247775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utoUpdateAnimBg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82996-16CE-4C7F-86EF-931150F4F996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400E2-FED1-4E8C-B91A-B238C2B38D6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373565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rgbClr val="0094C8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58F3F-0C70-46CC-905B-EBB8CF959C6C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96530-FC73-4E24-AA04-4A1EE9AD8D6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971364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0906" y="1825625"/>
            <a:ext cx="2823882" cy="19261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8476130" y="4167188"/>
            <a:ext cx="2823882" cy="19261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5230906" y="4167188"/>
            <a:ext cx="2823882" cy="19261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8476130" y="1825625"/>
            <a:ext cx="2823882" cy="19261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95A2C-3003-473C-BD98-D75DAE92666E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DC955-FFE3-458E-9BAD-C57A9AE7252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0FB5B-EFD0-461F-B567-265493C6F9F2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49481-9BD5-442A-B161-3246F943667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365127"/>
            <a:ext cx="5181600" cy="1325563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2" name="内容占位符 11"/>
          <p:cNvSpPr>
            <a:spLocks noGrp="1"/>
          </p:cNvSpPr>
          <p:nvPr>
            <p:ph sz="quarter" idx="13"/>
          </p:nvPr>
        </p:nvSpPr>
        <p:spPr>
          <a:xfrm>
            <a:off x="838200" y="365127"/>
            <a:ext cx="5181600" cy="1325561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1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0F06B-C8F0-40FF-A4CD-EA0EBF252AC3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89C9F-926D-4AD9-98D2-F25A65268AF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A2F7CC2-64C0-464B-9DBE-391EFDEBC7F6}" type="datetimeFigureOut">
              <a:rPr lang="zh-CN" altLang="en-US"/>
              <a:t>2024-12-23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51987434-658C-424C-A3C2-08B1C78F1C9A}" type="slidenum">
              <a:rPr lang="zh-CN" altLang="en-US"/>
              <a:t>‹#›</a:t>
            </a:fld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25D274A-D02F-477A-AC75-D1BBA62CE024}"/>
              </a:ext>
            </a:extLst>
          </p:cNvPr>
          <p:cNvSpPr/>
          <p:nvPr userDrawn="1"/>
        </p:nvSpPr>
        <p:spPr>
          <a:xfrm>
            <a:off x="9634888" y="240632"/>
            <a:ext cx="2290813" cy="73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Ludan\AppData\Local\Microsoft\Windows\Temporary%20Internet%20Files\Content.MSO\F07D6995.mp4" TargetMode="External"/><Relationship Id="rId1" Type="http://schemas.microsoft.com/office/2007/relationships/media" Target="file:///C:\Users\Ludan\AppData\Local\Microsoft\Windows\Temporary%20Internet%20Files\Content.MSO\F07D6995.mp4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23.jpeg"/><Relationship Id="rId7" Type="http://schemas.openxmlformats.org/officeDocument/2006/relationships/diagramData" Target="../diagrams/data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jpeg"/><Relationship Id="rId11" Type="http://schemas.microsoft.com/office/2007/relationships/diagramDrawing" Target="../diagrams/drawing6.xml"/><Relationship Id="rId5" Type="http://schemas.openxmlformats.org/officeDocument/2006/relationships/image" Target="../media/image25.jpeg"/><Relationship Id="rId10" Type="http://schemas.openxmlformats.org/officeDocument/2006/relationships/diagramColors" Target="../diagrams/colors6.xml"/><Relationship Id="rId4" Type="http://schemas.openxmlformats.org/officeDocument/2006/relationships/image" Target="../media/image24.jpeg"/><Relationship Id="rId9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33.wmf"/><Relationship Id="rId4" Type="http://schemas.openxmlformats.org/officeDocument/2006/relationships/diagramLayout" Target="../diagrams/layout7.xml"/><Relationship Id="rId9" Type="http://schemas.openxmlformats.org/officeDocument/2006/relationships/package" Target="../embeddings/Microsoft_Excel_Worksheet.xls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40.wmf"/><Relationship Id="rId5" Type="http://schemas.openxmlformats.org/officeDocument/2006/relationships/diagramQuickStyle" Target="../diagrams/quickStyle9.xml"/><Relationship Id="rId10" Type="http://schemas.openxmlformats.org/officeDocument/2006/relationships/package" Target="../embeddings/Microsoft_Word_Document.docx"/><Relationship Id="rId4" Type="http://schemas.openxmlformats.org/officeDocument/2006/relationships/diagramLayout" Target="../diagrams/layout9.xml"/><Relationship Id="rId9" Type="http://schemas.openxmlformats.org/officeDocument/2006/relationships/image" Target="../media/image39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46.wmf"/><Relationship Id="rId3" Type="http://schemas.microsoft.com/office/2007/relationships/media" Target="file:///C:\Users\Ludan\AppData\Local\Microsoft\Windows\Temporary%20Internet%20Files\Content.MSO\48F162AB.wmv" TargetMode="External"/><Relationship Id="rId7" Type="http://schemas.openxmlformats.org/officeDocument/2006/relationships/image" Target="../media/image43.png"/><Relationship Id="rId12" Type="http://schemas.openxmlformats.org/officeDocument/2006/relationships/package" Target="../embeddings/Microsoft_Word_Document3.docx"/><Relationship Id="rId17" Type="http://schemas.openxmlformats.org/officeDocument/2006/relationships/image" Target="../media/image49.wmf"/><Relationship Id="rId2" Type="http://schemas.openxmlformats.org/officeDocument/2006/relationships/video" Target="file:///C:\Users\Ludan\AppData\Local\Microsoft\Windows\Temporary%20Internet%20Files\Content.MSO\4AA87D7C.mp4" TargetMode="External"/><Relationship Id="rId16" Type="http://schemas.openxmlformats.org/officeDocument/2006/relationships/image" Target="../media/image48.wmf"/><Relationship Id="rId1" Type="http://schemas.microsoft.com/office/2007/relationships/media" Target="file:///C:\Users\Ludan\AppData\Local\Microsoft\Windows\Temporary%20Internet%20Files\Content.MSO\4AA87D7C.mp4" TargetMode="Externa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5.wmf"/><Relationship Id="rId5" Type="http://schemas.openxmlformats.org/officeDocument/2006/relationships/slideLayout" Target="../slideLayouts/slideLayout14.xml"/><Relationship Id="rId15" Type="http://schemas.openxmlformats.org/officeDocument/2006/relationships/package" Target="../embeddings/Microsoft_Excel_Worksheet4.xlsx"/><Relationship Id="rId10" Type="http://schemas.openxmlformats.org/officeDocument/2006/relationships/package" Target="../embeddings/Microsoft_Word_Document2.docx"/><Relationship Id="rId4" Type="http://schemas.openxmlformats.org/officeDocument/2006/relationships/video" Target="file:///C:\Users\Ludan\AppData\Local\Microsoft\Windows\Temporary%20Internet%20Files\Content.MSO\48F162AB.wmv" TargetMode="External"/><Relationship Id="rId9" Type="http://schemas.openxmlformats.org/officeDocument/2006/relationships/image" Target="../media/image44.wmf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package" Target="../embeddings/Microsoft_Word_Document5.docx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openxmlformats.org/officeDocument/2006/relationships/image" Target="../media/image55.wmf"/><Relationship Id="rId4" Type="http://schemas.openxmlformats.org/officeDocument/2006/relationships/image" Target="../media/image50.wmf"/><Relationship Id="rId9" Type="http://schemas.openxmlformats.org/officeDocument/2006/relationships/package" Target="../embeddings/Microsoft_Word_Document6.docx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2.png"/><Relationship Id="rId5" Type="http://schemas.openxmlformats.org/officeDocument/2006/relationships/image" Target="../media/image71.wmf"/><Relationship Id="rId4" Type="http://schemas.openxmlformats.org/officeDocument/2006/relationships/package" Target="../embeddings/Microsoft_Excel_Worksheet8.xlsx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73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8.wm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7.wmf"/><Relationship Id="rId4" Type="http://schemas.openxmlformats.org/officeDocument/2006/relationships/diagramLayout" Target="../diagrams/layout2.xml"/><Relationship Id="rId9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1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0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标题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/>
          <a:lstStyle/>
          <a:p>
            <a:pPr eaLnBrk="1" hangingPunct="1"/>
            <a:r>
              <a:rPr lang="en-US" altLang="zh-CN" sz="5400" dirty="0">
                <a:solidFill>
                  <a:srgbClr val="3A8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XXX</a:t>
            </a:r>
            <a:r>
              <a:rPr lang="zh-CN" altLang="en-US" sz="5400" dirty="0">
                <a:solidFill>
                  <a:srgbClr val="3A8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厂</a:t>
            </a:r>
            <a:br>
              <a:rPr lang="en-US" altLang="zh-CN" sz="5400" dirty="0">
                <a:solidFill>
                  <a:srgbClr val="3A8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5400" dirty="0">
                <a:solidFill>
                  <a:srgbClr val="3A8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安全生产总结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1"/>
          <p:cNvSpPr>
            <a:spLocks noGrp="1"/>
          </p:cNvSpPr>
          <p:nvPr>
            <p:ph type="title"/>
          </p:nvPr>
        </p:nvSpPr>
        <p:spPr>
          <a:xfrm>
            <a:off x="765175" y="365125"/>
            <a:ext cx="10515600" cy="1325563"/>
          </a:xfrm>
        </p:spPr>
        <p:txBody>
          <a:bodyPr/>
          <a:lstStyle/>
          <a:p>
            <a:pPr eaLnBrk="1" hangingPunct="1"/>
            <a:r>
              <a:rPr lang="zh-CN" altLang="en-US">
                <a:solidFill>
                  <a:srgbClr val="0094C8"/>
                </a:solidFill>
              </a:rPr>
              <a:t>“安全在身边”安全生产微电影</a:t>
            </a:r>
            <a:br>
              <a:rPr lang="en-US" altLang="zh-CN">
                <a:solidFill>
                  <a:srgbClr val="0094C8"/>
                </a:solidFill>
              </a:rPr>
            </a:br>
            <a:r>
              <a:rPr lang="zh-CN" altLang="en-US">
                <a:solidFill>
                  <a:srgbClr val="0094C8"/>
                </a:solidFill>
              </a:rPr>
              <a:t>一等奖展示</a:t>
            </a:r>
          </a:p>
        </p:txBody>
      </p:sp>
      <p:pic>
        <p:nvPicPr>
          <p:cNvPr id="5" name="F07D699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43011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6353175" y="6311900"/>
            <a:ext cx="5305425" cy="349250"/>
          </a:xfrm>
        </p:spPr>
        <p:txBody>
          <a:bodyPr/>
          <a:lstStyle/>
          <a:p>
            <a:pPr eaLnBrk="1" hangingPunct="1"/>
            <a:endParaRPr lang="zh-CN" altLang="en-US"/>
          </a:p>
        </p:txBody>
      </p:sp>
      <p:pic>
        <p:nvPicPr>
          <p:cNvPr id="29" name="内容占位符 2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530975" y="2582863"/>
            <a:ext cx="2241550" cy="14938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0500" y="4151313"/>
            <a:ext cx="2232025" cy="1463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56663" y="2582863"/>
            <a:ext cx="2241550" cy="1493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内容占位符 33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8856663" y="4144963"/>
            <a:ext cx="2227262" cy="1484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016" name="文本框 30"/>
          <p:cNvSpPr txBox="1">
            <a:spLocks noChangeArrowheads="1"/>
          </p:cNvSpPr>
          <p:nvPr/>
        </p:nvSpPr>
        <p:spPr bwMode="auto">
          <a:xfrm>
            <a:off x="525463" y="584200"/>
            <a:ext cx="433863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安全环保宣教培训</a:t>
            </a:r>
          </a:p>
        </p:txBody>
      </p:sp>
      <p:sp>
        <p:nvSpPr>
          <p:cNvPr id="32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  <p:sp>
        <p:nvSpPr>
          <p:cNvPr id="43018" name="文本占位符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43019" name="文本占位符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CN" altLang="en-US"/>
              <a:t>一专多能</a:t>
            </a:r>
          </a:p>
        </p:txBody>
      </p:sp>
      <p:graphicFrame>
        <p:nvGraphicFramePr>
          <p:cNvPr id="4" name="图示 3"/>
          <p:cNvGraphicFramePr/>
          <p:nvPr/>
        </p:nvGraphicFramePr>
        <p:xfrm>
          <a:off x="601907" y="2702783"/>
          <a:ext cx="5570293" cy="3446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3076" name="文本占位符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CN" altLang="en-US"/>
              <a:t>二级安全教育培训</a:t>
            </a:r>
          </a:p>
        </p:txBody>
      </p:sp>
      <p:sp>
        <p:nvSpPr>
          <p:cNvPr id="3077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6353175" y="6311900"/>
            <a:ext cx="5305425" cy="349250"/>
          </a:xfrm>
        </p:spPr>
        <p:txBody>
          <a:bodyPr/>
          <a:lstStyle/>
          <a:p>
            <a:pPr eaLnBrk="1" hangingPunct="1"/>
            <a:endParaRPr lang="zh-CN" altLang="en-US"/>
          </a:p>
        </p:txBody>
      </p:sp>
      <p:grpSp>
        <p:nvGrpSpPr>
          <p:cNvPr id="3078" name="组合 12"/>
          <p:cNvGrpSpPr/>
          <p:nvPr/>
        </p:nvGrpSpPr>
        <p:grpSpPr bwMode="auto">
          <a:xfrm>
            <a:off x="762000" y="3106738"/>
            <a:ext cx="4635500" cy="1997075"/>
            <a:chOff x="773917" y="1608665"/>
            <a:chExt cx="10808042" cy="4875191"/>
          </a:xfrm>
        </p:grpSpPr>
        <p:sp>
          <p:nvSpPr>
            <p:cNvPr id="15" name="任意多边形 14"/>
            <p:cNvSpPr/>
            <p:nvPr/>
          </p:nvSpPr>
          <p:spPr>
            <a:xfrm rot="5400000">
              <a:off x="10321976" y="5071788"/>
              <a:ext cx="1259983" cy="1259983"/>
            </a:xfrm>
            <a:custGeom>
              <a:avLst/>
              <a:gdLst>
                <a:gd name="connsiteX0" fmla="*/ 0 w 858406"/>
                <a:gd name="connsiteY0" fmla="*/ 429203 h 858406"/>
                <a:gd name="connsiteX1" fmla="*/ 429203 w 858406"/>
                <a:gd name="connsiteY1" fmla="*/ 0 h 858406"/>
                <a:gd name="connsiteX2" fmla="*/ 858406 w 858406"/>
                <a:gd name="connsiteY2" fmla="*/ 429203 h 858406"/>
                <a:gd name="connsiteX3" fmla="*/ 429203 w 858406"/>
                <a:gd name="connsiteY3" fmla="*/ 858406 h 858406"/>
                <a:gd name="connsiteX4" fmla="*/ 0 w 858406"/>
                <a:gd name="connsiteY4" fmla="*/ 429203 h 85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406" h="858406">
                  <a:moveTo>
                    <a:pt x="0" y="429203"/>
                  </a:moveTo>
                  <a:cubicBezTo>
                    <a:pt x="0" y="192161"/>
                    <a:pt x="192161" y="0"/>
                    <a:pt x="429203" y="0"/>
                  </a:cubicBezTo>
                  <a:cubicBezTo>
                    <a:pt x="666245" y="0"/>
                    <a:pt x="858406" y="192161"/>
                    <a:pt x="858406" y="429203"/>
                  </a:cubicBezTo>
                  <a:cubicBezTo>
                    <a:pt x="858406" y="666245"/>
                    <a:pt x="666245" y="858406"/>
                    <a:pt x="429203" y="858406"/>
                  </a:cubicBezTo>
                  <a:cubicBezTo>
                    <a:pt x="192161" y="858406"/>
                    <a:pt x="0" y="666245"/>
                    <a:pt x="0" y="429203"/>
                  </a:cubicBezTo>
                  <a:close/>
                </a:path>
              </a:pathLst>
            </a:custGeom>
            <a:solidFill>
              <a:srgbClr val="00B05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vert270" lIns="135871" tIns="135871" rIns="135871" bIns="135871" spcCol="1270" anchor="ctr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起重吊运</a:t>
              </a:r>
            </a:p>
          </p:txBody>
        </p:sp>
        <p:sp>
          <p:nvSpPr>
            <p:cNvPr id="16" name="任意多边形 15"/>
            <p:cNvSpPr/>
            <p:nvPr/>
          </p:nvSpPr>
          <p:spPr>
            <a:xfrm rot="5400000">
              <a:off x="8469862" y="5071788"/>
              <a:ext cx="1259983" cy="1259983"/>
            </a:xfrm>
            <a:custGeom>
              <a:avLst/>
              <a:gdLst>
                <a:gd name="connsiteX0" fmla="*/ 0 w 858406"/>
                <a:gd name="connsiteY0" fmla="*/ 429203 h 858406"/>
                <a:gd name="connsiteX1" fmla="*/ 429203 w 858406"/>
                <a:gd name="connsiteY1" fmla="*/ 0 h 858406"/>
                <a:gd name="connsiteX2" fmla="*/ 858406 w 858406"/>
                <a:gd name="connsiteY2" fmla="*/ 429203 h 858406"/>
                <a:gd name="connsiteX3" fmla="*/ 429203 w 858406"/>
                <a:gd name="connsiteY3" fmla="*/ 858406 h 858406"/>
                <a:gd name="connsiteX4" fmla="*/ 0 w 858406"/>
                <a:gd name="connsiteY4" fmla="*/ 429203 h 85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406" h="858406">
                  <a:moveTo>
                    <a:pt x="0" y="429203"/>
                  </a:moveTo>
                  <a:cubicBezTo>
                    <a:pt x="0" y="192161"/>
                    <a:pt x="192161" y="0"/>
                    <a:pt x="429203" y="0"/>
                  </a:cubicBezTo>
                  <a:cubicBezTo>
                    <a:pt x="666245" y="0"/>
                    <a:pt x="858406" y="192161"/>
                    <a:pt x="858406" y="429203"/>
                  </a:cubicBezTo>
                  <a:cubicBezTo>
                    <a:pt x="858406" y="666245"/>
                    <a:pt x="666245" y="858406"/>
                    <a:pt x="429203" y="858406"/>
                  </a:cubicBezTo>
                  <a:cubicBezTo>
                    <a:pt x="192161" y="858406"/>
                    <a:pt x="0" y="666245"/>
                    <a:pt x="0" y="429203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vert270" lIns="135871" tIns="135871" rIns="135871" bIns="135871" spcCol="1270" anchor="ctr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机械加工</a:t>
              </a:r>
            </a:p>
          </p:txBody>
        </p:sp>
        <p:sp>
          <p:nvSpPr>
            <p:cNvPr id="17" name="任意多边形 16"/>
            <p:cNvSpPr/>
            <p:nvPr/>
          </p:nvSpPr>
          <p:spPr>
            <a:xfrm rot="5400000">
              <a:off x="6617746" y="5071788"/>
              <a:ext cx="1259983" cy="1259983"/>
            </a:xfrm>
            <a:custGeom>
              <a:avLst/>
              <a:gdLst>
                <a:gd name="connsiteX0" fmla="*/ 0 w 858406"/>
                <a:gd name="connsiteY0" fmla="*/ 429203 h 858406"/>
                <a:gd name="connsiteX1" fmla="*/ 429203 w 858406"/>
                <a:gd name="connsiteY1" fmla="*/ 0 h 858406"/>
                <a:gd name="connsiteX2" fmla="*/ 858406 w 858406"/>
                <a:gd name="connsiteY2" fmla="*/ 429203 h 858406"/>
                <a:gd name="connsiteX3" fmla="*/ 429203 w 858406"/>
                <a:gd name="connsiteY3" fmla="*/ 858406 h 858406"/>
                <a:gd name="connsiteX4" fmla="*/ 0 w 858406"/>
                <a:gd name="connsiteY4" fmla="*/ 429203 h 85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406" h="858406">
                  <a:moveTo>
                    <a:pt x="0" y="429203"/>
                  </a:moveTo>
                  <a:cubicBezTo>
                    <a:pt x="0" y="192161"/>
                    <a:pt x="192161" y="0"/>
                    <a:pt x="429203" y="0"/>
                  </a:cubicBezTo>
                  <a:cubicBezTo>
                    <a:pt x="666245" y="0"/>
                    <a:pt x="858406" y="192161"/>
                    <a:pt x="858406" y="429203"/>
                  </a:cubicBezTo>
                  <a:cubicBezTo>
                    <a:pt x="858406" y="666245"/>
                    <a:pt x="666245" y="858406"/>
                    <a:pt x="429203" y="858406"/>
                  </a:cubicBezTo>
                  <a:cubicBezTo>
                    <a:pt x="192161" y="858406"/>
                    <a:pt x="0" y="666245"/>
                    <a:pt x="0" y="429203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vert270" lIns="135871" tIns="135871" rIns="135871" bIns="135871" spcCol="1270" anchor="ctr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建筑施工</a:t>
              </a:r>
            </a:p>
          </p:txBody>
        </p:sp>
        <p:sp>
          <p:nvSpPr>
            <p:cNvPr id="18" name="任意多边形 17"/>
            <p:cNvSpPr/>
            <p:nvPr/>
          </p:nvSpPr>
          <p:spPr>
            <a:xfrm rot="5400000">
              <a:off x="4765630" y="5071788"/>
              <a:ext cx="1259983" cy="1259983"/>
            </a:xfrm>
            <a:custGeom>
              <a:avLst/>
              <a:gdLst>
                <a:gd name="connsiteX0" fmla="*/ 0 w 858406"/>
                <a:gd name="connsiteY0" fmla="*/ 429203 h 858406"/>
                <a:gd name="connsiteX1" fmla="*/ 429203 w 858406"/>
                <a:gd name="connsiteY1" fmla="*/ 0 h 858406"/>
                <a:gd name="connsiteX2" fmla="*/ 858406 w 858406"/>
                <a:gd name="connsiteY2" fmla="*/ 429203 h 858406"/>
                <a:gd name="connsiteX3" fmla="*/ 429203 w 858406"/>
                <a:gd name="connsiteY3" fmla="*/ 858406 h 858406"/>
                <a:gd name="connsiteX4" fmla="*/ 0 w 858406"/>
                <a:gd name="connsiteY4" fmla="*/ 429203 h 85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406" h="858406">
                  <a:moveTo>
                    <a:pt x="0" y="429203"/>
                  </a:moveTo>
                  <a:cubicBezTo>
                    <a:pt x="0" y="192161"/>
                    <a:pt x="192161" y="0"/>
                    <a:pt x="429203" y="0"/>
                  </a:cubicBezTo>
                  <a:cubicBezTo>
                    <a:pt x="666245" y="0"/>
                    <a:pt x="858406" y="192161"/>
                    <a:pt x="858406" y="429203"/>
                  </a:cubicBezTo>
                  <a:cubicBezTo>
                    <a:pt x="858406" y="666245"/>
                    <a:pt x="666245" y="858406"/>
                    <a:pt x="429203" y="858406"/>
                  </a:cubicBezTo>
                  <a:cubicBezTo>
                    <a:pt x="192161" y="858406"/>
                    <a:pt x="0" y="666245"/>
                    <a:pt x="0" y="429203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vert270" lIns="135871" tIns="135871" rIns="135871" bIns="135871" spcCol="1270" anchor="ctr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运输</a:t>
              </a:r>
            </a:p>
          </p:txBody>
        </p:sp>
        <p:sp>
          <p:nvSpPr>
            <p:cNvPr id="19" name="任意多边形 18"/>
            <p:cNvSpPr/>
            <p:nvPr/>
          </p:nvSpPr>
          <p:spPr>
            <a:xfrm rot="5400000">
              <a:off x="2913514" y="5071788"/>
              <a:ext cx="1259983" cy="1259983"/>
            </a:xfrm>
            <a:custGeom>
              <a:avLst/>
              <a:gdLst>
                <a:gd name="connsiteX0" fmla="*/ 0 w 858406"/>
                <a:gd name="connsiteY0" fmla="*/ 429203 h 858406"/>
                <a:gd name="connsiteX1" fmla="*/ 429203 w 858406"/>
                <a:gd name="connsiteY1" fmla="*/ 0 h 858406"/>
                <a:gd name="connsiteX2" fmla="*/ 858406 w 858406"/>
                <a:gd name="connsiteY2" fmla="*/ 429203 h 858406"/>
                <a:gd name="connsiteX3" fmla="*/ 429203 w 858406"/>
                <a:gd name="connsiteY3" fmla="*/ 858406 h 858406"/>
                <a:gd name="connsiteX4" fmla="*/ 0 w 858406"/>
                <a:gd name="connsiteY4" fmla="*/ 429203 h 85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406" h="858406">
                  <a:moveTo>
                    <a:pt x="0" y="429203"/>
                  </a:moveTo>
                  <a:cubicBezTo>
                    <a:pt x="0" y="192161"/>
                    <a:pt x="192161" y="0"/>
                    <a:pt x="429203" y="0"/>
                  </a:cubicBezTo>
                  <a:cubicBezTo>
                    <a:pt x="666245" y="0"/>
                    <a:pt x="858406" y="192161"/>
                    <a:pt x="858406" y="429203"/>
                  </a:cubicBezTo>
                  <a:cubicBezTo>
                    <a:pt x="858406" y="666245"/>
                    <a:pt x="666245" y="858406"/>
                    <a:pt x="429203" y="858406"/>
                  </a:cubicBezTo>
                  <a:cubicBezTo>
                    <a:pt x="192161" y="858406"/>
                    <a:pt x="0" y="666245"/>
                    <a:pt x="0" y="429203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vert270" lIns="135871" tIns="135871" rIns="135871" bIns="135871" spcCol="1270" anchor="ctr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装配</a:t>
              </a:r>
            </a:p>
          </p:txBody>
        </p:sp>
        <p:sp>
          <p:nvSpPr>
            <p:cNvPr id="20" name="十字形 19"/>
            <p:cNvSpPr/>
            <p:nvPr/>
          </p:nvSpPr>
          <p:spPr>
            <a:xfrm>
              <a:off x="4268024" y="5580898"/>
              <a:ext cx="233188" cy="232521"/>
            </a:xfrm>
            <a:prstGeom prst="plus">
              <a:avLst>
                <a:gd name="adj" fmla="val 3623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vert" lIns="41274" tIns="41275" rIns="41275" bIns="41274" spcCol="1270" anchor="ctr"/>
            <a:lstStyle/>
            <a:p>
              <a:pPr algn="ctr" defTabSz="28892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6500" dirty="0"/>
            </a:p>
          </p:txBody>
        </p:sp>
        <p:sp>
          <p:nvSpPr>
            <p:cNvPr id="21" name="十字形 20"/>
            <p:cNvSpPr/>
            <p:nvPr/>
          </p:nvSpPr>
          <p:spPr>
            <a:xfrm>
              <a:off x="6189043" y="5580898"/>
              <a:ext cx="233186" cy="232521"/>
            </a:xfrm>
            <a:prstGeom prst="plus">
              <a:avLst>
                <a:gd name="adj" fmla="val 3623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vert" lIns="41274" tIns="41275" rIns="41275" bIns="41274" spcCol="1270" anchor="ctr"/>
            <a:lstStyle/>
            <a:p>
              <a:pPr algn="ctr" defTabSz="28892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6500" dirty="0"/>
            </a:p>
          </p:txBody>
        </p:sp>
        <p:sp>
          <p:nvSpPr>
            <p:cNvPr id="22" name="十字形 21"/>
            <p:cNvSpPr/>
            <p:nvPr/>
          </p:nvSpPr>
          <p:spPr>
            <a:xfrm>
              <a:off x="8117463" y="5580898"/>
              <a:ext cx="233188" cy="232521"/>
            </a:xfrm>
            <a:prstGeom prst="plus">
              <a:avLst>
                <a:gd name="adj" fmla="val 3623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vert" lIns="41274" tIns="41275" rIns="41275" bIns="41274" spcCol="1270" anchor="ctr"/>
            <a:lstStyle/>
            <a:p>
              <a:pPr algn="ctr" defTabSz="28892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6500" dirty="0"/>
            </a:p>
          </p:txBody>
        </p:sp>
        <p:sp>
          <p:nvSpPr>
            <p:cNvPr id="23" name="十字形 22"/>
            <p:cNvSpPr/>
            <p:nvPr/>
          </p:nvSpPr>
          <p:spPr>
            <a:xfrm>
              <a:off x="9886725" y="5588649"/>
              <a:ext cx="233188" cy="232521"/>
            </a:xfrm>
            <a:prstGeom prst="plus">
              <a:avLst>
                <a:gd name="adj" fmla="val 3623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vert" lIns="41274" tIns="41275" rIns="41275" bIns="41274" spcCol="1270" anchor="ctr"/>
            <a:lstStyle/>
            <a:p>
              <a:pPr algn="ctr" defTabSz="28892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6500" dirty="0"/>
            </a:p>
          </p:txBody>
        </p:sp>
        <p:sp>
          <p:nvSpPr>
            <p:cNvPr id="24" name="等于号 23"/>
            <p:cNvSpPr/>
            <p:nvPr/>
          </p:nvSpPr>
          <p:spPr>
            <a:xfrm>
              <a:off x="2395123" y="5515018"/>
              <a:ext cx="470077" cy="372034"/>
            </a:xfrm>
            <a:prstGeom prst="mathEqual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vert" lIns="41274" tIns="41275" rIns="41275" bIns="41274" spcCol="1270" anchor="ctr"/>
            <a:lstStyle/>
            <a:p>
              <a:pPr algn="ctr" defTabSz="28892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6500" dirty="0">
                <a:solidFill>
                  <a:schemeClr val="tx1"/>
                </a:solidFill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 rot="5400000">
              <a:off x="773917" y="4911345"/>
              <a:ext cx="1572511" cy="1572511"/>
            </a:xfrm>
            <a:custGeom>
              <a:avLst/>
              <a:gdLst>
                <a:gd name="connsiteX0" fmla="*/ 0 w 858406"/>
                <a:gd name="connsiteY0" fmla="*/ 429203 h 858406"/>
                <a:gd name="connsiteX1" fmla="*/ 429203 w 858406"/>
                <a:gd name="connsiteY1" fmla="*/ 0 h 858406"/>
                <a:gd name="connsiteX2" fmla="*/ 858406 w 858406"/>
                <a:gd name="connsiteY2" fmla="*/ 429203 h 858406"/>
                <a:gd name="connsiteX3" fmla="*/ 429203 w 858406"/>
                <a:gd name="connsiteY3" fmla="*/ 858406 h 858406"/>
                <a:gd name="connsiteX4" fmla="*/ 0 w 858406"/>
                <a:gd name="connsiteY4" fmla="*/ 429203 h 85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406" h="858406">
                  <a:moveTo>
                    <a:pt x="0" y="429203"/>
                  </a:moveTo>
                  <a:cubicBezTo>
                    <a:pt x="0" y="192161"/>
                    <a:pt x="192161" y="0"/>
                    <a:pt x="429203" y="0"/>
                  </a:cubicBezTo>
                  <a:cubicBezTo>
                    <a:pt x="666245" y="0"/>
                    <a:pt x="858406" y="192161"/>
                    <a:pt x="858406" y="429203"/>
                  </a:cubicBezTo>
                  <a:cubicBezTo>
                    <a:pt x="858406" y="666245"/>
                    <a:pt x="666245" y="858406"/>
                    <a:pt x="429203" y="858406"/>
                  </a:cubicBezTo>
                  <a:cubicBezTo>
                    <a:pt x="192161" y="858406"/>
                    <a:pt x="0" y="666245"/>
                    <a:pt x="0" y="429203"/>
                  </a:cubicBez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vert270" lIns="135871" tIns="135871" rIns="135871" bIns="135871" spcCol="1270" anchor="ctr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五个专业</a:t>
              </a:r>
              <a:endPara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安全教育室</a:t>
              </a:r>
            </a:p>
          </p:txBody>
        </p:sp>
        <p:graphicFrame>
          <p:nvGraphicFramePr>
            <p:cNvPr id="26" name="图示 25"/>
            <p:cNvGraphicFramePr/>
            <p:nvPr/>
          </p:nvGraphicFramePr>
          <p:xfrm>
            <a:off x="1565519" y="1608665"/>
            <a:ext cx="9249030" cy="348728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096" name="文本框 26"/>
            <p:cNvSpPr txBox="1">
              <a:spLocks noChangeArrowheads="1"/>
            </p:cNvSpPr>
            <p:nvPr/>
          </p:nvSpPr>
          <p:spPr bwMode="auto">
            <a:xfrm>
              <a:off x="9217421" y="4206893"/>
              <a:ext cx="2187570" cy="5550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1100">
                  <a:latin typeface="微软雅黑" panose="020B0503020204020204" pitchFamily="34" charset="-122"/>
                  <a:ea typeface="微软雅黑" panose="020B0503020204020204" pitchFamily="34" charset="-122"/>
                </a:rPr>
                <a:t>培训效果评价</a:t>
              </a:r>
            </a:p>
          </p:txBody>
        </p:sp>
      </p:grpSp>
      <p:sp>
        <p:nvSpPr>
          <p:cNvPr id="28" name="形状 27"/>
          <p:cNvSpPr/>
          <p:nvPr/>
        </p:nvSpPr>
        <p:spPr>
          <a:xfrm rot="10800000">
            <a:off x="304203" y="2761582"/>
            <a:ext cx="5649371" cy="3611245"/>
          </a:xfrm>
          <a:prstGeom prst="leftCircularArrow">
            <a:avLst>
              <a:gd name="adj1" fmla="val 1870"/>
              <a:gd name="adj2" fmla="val 491579"/>
              <a:gd name="adj3" fmla="val 2308741"/>
              <a:gd name="adj4" fmla="val 9033604"/>
              <a:gd name="adj5" fmla="val 3059"/>
            </a:avLst>
          </a:prstGeom>
          <a:solidFill>
            <a:srgbClr val="9DC883"/>
          </a:solidFill>
          <a:scene3d>
            <a:camera prst="orthographicFront"/>
            <a:lightRig rig="chilly" dir="t"/>
          </a:scene3d>
          <a:sp3d z="-70000" extrusionH="1700" prstMaterial="translucentPowder">
            <a:bevelT w="25400" h="6350" prst="softRound"/>
            <a:bevelB w="0" h="0" prst="convex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80" name="文本框 30"/>
          <p:cNvSpPr txBox="1">
            <a:spLocks noChangeArrowheads="1"/>
          </p:cNvSpPr>
          <p:nvPr/>
        </p:nvSpPr>
        <p:spPr bwMode="auto">
          <a:xfrm>
            <a:off x="525463" y="584200"/>
            <a:ext cx="433863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安全环保宣教培训</a:t>
            </a:r>
          </a:p>
        </p:txBody>
      </p:sp>
      <p:sp>
        <p:nvSpPr>
          <p:cNvPr id="32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  <p:pic>
        <p:nvPicPr>
          <p:cNvPr id="3082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9496425" y="4918075"/>
            <a:ext cx="1717675" cy="1289050"/>
          </a:xfrm>
        </p:spPr>
      </p:pic>
      <p:sp>
        <p:nvSpPr>
          <p:cNvPr id="3083" name="内容占位符 2"/>
          <p:cNvSpPr>
            <a:spLocks noGrp="1"/>
          </p:cNvSpPr>
          <p:nvPr>
            <p:ph sz="quarter" idx="4"/>
          </p:nvPr>
        </p:nvSpPr>
        <p:spPr>
          <a:xfrm>
            <a:off x="6215063" y="1893888"/>
            <a:ext cx="5183187" cy="3684587"/>
          </a:xfrm>
        </p:spPr>
        <p:txBody>
          <a:bodyPr/>
          <a:lstStyle/>
          <a:p>
            <a:pPr eaLnBrk="1" hangingPunct="1"/>
            <a:r>
              <a:rPr lang="zh-CN" altLang="en-US" sz="2400"/>
              <a:t>课程丰富：</a:t>
            </a:r>
            <a:r>
              <a:rPr lang="en-US" altLang="zh-CN" sz="2400"/>
              <a:t>194</a:t>
            </a:r>
            <a:r>
              <a:rPr lang="zh-CN" altLang="en-US" sz="2400"/>
              <a:t>堂课；覆盖广：</a:t>
            </a:r>
            <a:r>
              <a:rPr lang="en-US" altLang="zh-CN" sz="2400"/>
              <a:t> 15</a:t>
            </a:r>
            <a:r>
              <a:rPr lang="zh-CN" altLang="en-US" sz="2400"/>
              <a:t>个部门；师资强：</a:t>
            </a:r>
            <a:r>
              <a:rPr lang="en-US" altLang="zh-CN" sz="2400"/>
              <a:t>124</a:t>
            </a:r>
            <a:r>
              <a:rPr lang="zh-CN" altLang="en-US" sz="2400"/>
              <a:t>位专业老师。</a:t>
            </a:r>
            <a:endParaRPr lang="en-US" altLang="zh-CN" sz="2400"/>
          </a:p>
          <a:p>
            <a:pPr eaLnBrk="1" hangingPunct="1"/>
            <a:r>
              <a:rPr lang="zh-CN" altLang="en-US" sz="2400"/>
              <a:t>针对部门特点建成以起重吊运、建筑施工、机械加工、交通消防为特色的</a:t>
            </a:r>
            <a:r>
              <a:rPr lang="en-US" altLang="zh-CN" sz="2400"/>
              <a:t>5</a:t>
            </a:r>
            <a:r>
              <a:rPr lang="zh-CN" altLang="en-US" sz="2400"/>
              <a:t>个安全教育室；</a:t>
            </a:r>
          </a:p>
          <a:p>
            <a:pPr eaLnBrk="1" hangingPunct="1"/>
            <a:r>
              <a:rPr lang="zh-CN" altLang="en-US" sz="2400"/>
              <a:t>突出不间断、个性化、小班化。</a:t>
            </a:r>
          </a:p>
          <a:p>
            <a:pPr eaLnBrk="1" hangingPunct="1"/>
            <a:endParaRPr lang="zh-CN" altLang="en-US" sz="2400"/>
          </a:p>
        </p:txBody>
      </p:sp>
      <p:graphicFrame>
        <p:nvGraphicFramePr>
          <p:cNvPr id="3074" name="Object 3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6983413" y="5103813"/>
          <a:ext cx="1616075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工作表" showAsIcon="1" r:id="rId9" imgW="914400" imgH="828675" progId="Excel.Sheet.12">
                  <p:embed/>
                </p:oleObj>
              </mc:Choice>
              <mc:Fallback>
                <p:oleObj name="工作表" showAsIcon="1" r:id="rId9" imgW="914400" imgH="828675" progId="Excel.Sheet.12">
                  <p:embed/>
                  <p:pic>
                    <p:nvPicPr>
                      <p:cNvPr id="0" name="Object 33"/>
                      <p:cNvPicPr>
                        <a:picLocks noChangeAspect="1"/>
                      </p:cNvPicPr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83413" y="5103813"/>
                        <a:ext cx="1616075" cy="14636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4100" name="内容占位符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5427662" cy="2794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zh-CN" altLang="en-US" sz="2000"/>
              <a:t>版块设置充分考虑系统性、科学性、文化性、适用性、应用性</a:t>
            </a:r>
            <a:endParaRPr lang="en-US" altLang="zh-CN" sz="2000"/>
          </a:p>
          <a:p>
            <a:pPr eaLnBrk="1" hangingPunct="1">
              <a:lnSpc>
                <a:spcPct val="100000"/>
              </a:lnSpc>
            </a:pPr>
            <a:r>
              <a:rPr lang="zh-CN" altLang="en-US" sz="2000"/>
              <a:t>安全体验版块八项：机械加工、高处作业、起重吊运、消防安全、物体打击、劳防用品、用电安全、急救、职业病防治版块</a:t>
            </a:r>
            <a:endParaRPr lang="en-US" altLang="zh-CN" sz="2000"/>
          </a:p>
          <a:p>
            <a:pPr eaLnBrk="1" hangingPunct="1">
              <a:lnSpc>
                <a:spcPct val="100000"/>
              </a:lnSpc>
            </a:pPr>
            <a:r>
              <a:rPr lang="zh-CN" altLang="en-US" sz="2000"/>
              <a:t>有效提升了安全教育的效果，营造了良好安全文化氛围</a:t>
            </a:r>
          </a:p>
          <a:p>
            <a:pPr eaLnBrk="1" hangingPunct="1"/>
            <a:endParaRPr lang="zh-CN" altLang="en-US" sz="2400"/>
          </a:p>
        </p:txBody>
      </p:sp>
      <p:pic>
        <p:nvPicPr>
          <p:cNvPr id="4101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4725" y="1717675"/>
            <a:ext cx="4186238" cy="4351338"/>
          </a:xfrm>
        </p:spPr>
      </p:pic>
      <p:sp>
        <p:nvSpPr>
          <p:cNvPr id="4102" name="文本框 5"/>
          <p:cNvSpPr txBox="1">
            <a:spLocks noChangeArrowheads="1"/>
          </p:cNvSpPr>
          <p:nvPr/>
        </p:nvSpPr>
        <p:spPr bwMode="auto">
          <a:xfrm>
            <a:off x="525463" y="584200"/>
            <a:ext cx="3490912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安全体验式培训</a:t>
            </a:r>
          </a:p>
        </p:txBody>
      </p:sp>
      <p:sp>
        <p:nvSpPr>
          <p:cNvPr id="7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0068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pic>
        <p:nvPicPr>
          <p:cNvPr id="4104" name="图片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7275" y="4619625"/>
            <a:ext cx="4725988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17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2343150" y="5345113"/>
          <a:ext cx="1450975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工作表" showAsIcon="1" r:id="rId5" imgW="914400" imgH="828675" progId="Excel.Sheet.8">
                  <p:embed/>
                </p:oleObj>
              </mc:Choice>
              <mc:Fallback>
                <p:oleObj name="工作表" showAsIcon="1" r:id="rId5" imgW="914400" imgH="828675" progId="Excel.Sheet.8">
                  <p:embed/>
                  <p:pic>
                    <p:nvPicPr>
                      <p:cNvPr id="0" name="Object 17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43150" y="5345113"/>
                        <a:ext cx="1450975" cy="13144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图示 18"/>
          <p:cNvGraphicFramePr/>
          <p:nvPr/>
        </p:nvGraphicFramePr>
        <p:xfrm>
          <a:off x="838200" y="1835595"/>
          <a:ext cx="3866400" cy="4303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4035" name="内容占位符 2"/>
          <p:cNvPicPr>
            <a:picLocks noChangeAspect="1"/>
          </p:cNvPicPr>
          <p:nvPr/>
        </p:nvPicPr>
        <p:blipFill>
          <a:blip r:embed="rId8" cstate="print"/>
          <a:srcRect l="435" t="1775" r="1170" b="5518"/>
          <a:stretch>
            <a:fillRect/>
          </a:stretch>
        </p:blipFill>
        <p:spPr bwMode="auto">
          <a:xfrm>
            <a:off x="8599488" y="4262438"/>
            <a:ext cx="2398712" cy="1611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36" name="文本框 4"/>
          <p:cNvSpPr txBox="1">
            <a:spLocks noChangeArrowheads="1"/>
          </p:cNvSpPr>
          <p:nvPr/>
        </p:nvSpPr>
        <p:spPr bwMode="auto">
          <a:xfrm>
            <a:off x="9013825" y="5897563"/>
            <a:ext cx="1570038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考试系统界面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5133975" y="1876425"/>
          <a:ext cx="2617360" cy="2850948"/>
        </p:xfrm>
        <a:graphic>
          <a:graphicData uri="http://schemas.openxmlformats.org/drawingml/2006/table">
            <a:tbl>
              <a:tblPr firstRow="1" firstCol="1" bandRow="1"/>
              <a:tblGrid>
                <a:gridCol w="565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8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序号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题库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低压电工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电焊工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安全生产管理人员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安全生产负责人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行车司机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地面工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36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安全体验培训理论考试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7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有限空间作业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高压电工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叉车司机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消防安全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机械加工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锅炉操作工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7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全员复训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8021638" y="1889125"/>
          <a:ext cx="3331768" cy="2193221"/>
        </p:xfrm>
        <a:graphic>
          <a:graphicData uri="http://schemas.openxmlformats.org/drawingml/2006/table">
            <a:tbl>
              <a:tblPr firstRow="1" firstCol="1" bandRow="1"/>
              <a:tblGrid>
                <a:gridCol w="487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8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4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序号</a:t>
                      </a:r>
                      <a:endParaRPr lang="zh-CN" sz="7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部门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布网地址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汽轮机车间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重型跨安全教育室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中小件车间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办公楼三楼大会议室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生产保障部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办公楼</a:t>
                      </a:r>
                      <a:r>
                        <a:rPr lang="en-US" sz="10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218</a:t>
                      </a:r>
                      <a:r>
                        <a:rPr lang="zh-CN" sz="10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安全教育室</a:t>
                      </a:r>
                      <a:endParaRPr lang="zh-CN" sz="7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燃气轮机车间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东跨西侧安全教育室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4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叶片中心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中心办公楼一楼会议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冷焊车间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办公楼二楼大会议室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4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物流中心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办公楼安全教育室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工艺处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理化大楼三楼大会议室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安技环保处</a:t>
                      </a:r>
                      <a:endParaRPr lang="zh-CN" sz="7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zh-CN" sz="10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型楼四楼安技处会议室</a:t>
                      </a:r>
                      <a:endParaRPr lang="zh-CN" sz="7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4133" name="图片 2" descr="应用系统 - Windows Internet Explorer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64138" y="4929188"/>
            <a:ext cx="2484437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134" name="文本框 8"/>
          <p:cNvSpPr txBox="1">
            <a:spLocks noChangeArrowheads="1"/>
          </p:cNvSpPr>
          <p:nvPr/>
        </p:nvSpPr>
        <p:spPr bwMode="auto">
          <a:xfrm>
            <a:off x="525463" y="584200"/>
            <a:ext cx="427513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在线安全生产考试系统</a:t>
            </a:r>
          </a:p>
        </p:txBody>
      </p:sp>
      <p:sp>
        <p:nvSpPr>
          <p:cNvPr id="10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0068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44136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标题 5"/>
          <p:cNvSpPr>
            <a:spLocks noGrp="1"/>
          </p:cNvSpPr>
          <p:nvPr>
            <p:ph type="title"/>
          </p:nvPr>
        </p:nvSpPr>
        <p:spPr>
          <a:xfrm>
            <a:off x="831850" y="1373188"/>
            <a:ext cx="10515600" cy="2852737"/>
          </a:xfrm>
        </p:spPr>
        <p:txBody>
          <a:bodyPr/>
          <a:lstStyle/>
          <a:p>
            <a:pPr eaLnBrk="1" hangingPunct="1"/>
            <a:r>
              <a:rPr lang="zh-CN" altLang="en-US" sz="4800"/>
              <a:t>三、“迎大庆 护进博”专项保障</a:t>
            </a:r>
          </a:p>
        </p:txBody>
      </p:sp>
      <p:sp>
        <p:nvSpPr>
          <p:cNvPr id="45059" name="文本占位符 6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内容占位符 13"/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122" name="Object 60">
            <a:hlinkClick r:id="" action="ppaction://ole?verb=1"/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6781800" y="3254375"/>
          <a:ext cx="2133600" cy="193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showAsIcon="1" r:id="rId8" imgW="914400" imgH="828675" progId="">
                  <p:embed/>
                </p:oleObj>
              </mc:Choice>
              <mc:Fallback>
                <p:oleObj name="Document" showAsIcon="1" r:id="rId8" imgW="914400" imgH="828675" progId="">
                  <p:embed/>
                  <p:pic>
                    <p:nvPicPr>
                      <p:cNvPr id="0" name="Object 60"/>
                      <p:cNvPicPr>
                        <a:picLocks noGrp="1" noChangeAspect="1"/>
                      </p:cNvPicPr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81800" y="3254375"/>
                        <a:ext cx="2133600" cy="19335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61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8915400" y="3254375"/>
          <a:ext cx="2133600" cy="193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showAsIcon="1" r:id="rId10" imgW="914400" imgH="828675" progId="Word.Document.12">
                  <p:embed/>
                </p:oleObj>
              </mc:Choice>
              <mc:Fallback>
                <p:oleObj name="文档" showAsIcon="1" r:id="rId10" imgW="914400" imgH="828675" progId="Word.Document.12">
                  <p:embed/>
                  <p:pic>
                    <p:nvPicPr>
                      <p:cNvPr id="0" name="Object 61"/>
                      <p:cNvPicPr>
                        <a:picLocks noChangeAspect="1"/>
                      </p:cNvPicPr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915400" y="3254375"/>
                        <a:ext cx="2133600" cy="19335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 8"/>
          <p:cNvSpPr/>
          <p:nvPr/>
        </p:nvSpPr>
        <p:spPr>
          <a:xfrm>
            <a:off x="6611938" y="1876425"/>
            <a:ext cx="4437062" cy="4313238"/>
          </a:xfrm>
          <a:prstGeom prst="rect">
            <a:avLst/>
          </a:prstGeom>
          <a:noFill/>
          <a:ln>
            <a:solidFill>
              <a:srgbClr val="447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126" name="文本框 9"/>
          <p:cNvSpPr txBox="1">
            <a:spLocks noChangeArrowheads="1"/>
          </p:cNvSpPr>
          <p:nvPr/>
        </p:nvSpPr>
        <p:spPr bwMode="auto">
          <a:xfrm>
            <a:off x="525463" y="584200"/>
            <a:ext cx="820578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迎大庆 护进博”安全生产专项保障工作</a:t>
            </a:r>
          </a:p>
        </p:txBody>
      </p:sp>
      <p:sp>
        <p:nvSpPr>
          <p:cNvPr id="11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5"/>
          <p:cNvSpPr>
            <a:spLocks noGrp="1"/>
          </p:cNvSpPr>
          <p:nvPr>
            <p:ph type="title"/>
          </p:nvPr>
        </p:nvSpPr>
        <p:spPr>
          <a:xfrm>
            <a:off x="831850" y="1373188"/>
            <a:ext cx="10515600" cy="2852737"/>
          </a:xfrm>
        </p:spPr>
        <p:txBody>
          <a:bodyPr/>
          <a:lstStyle/>
          <a:p>
            <a:pPr eaLnBrk="1" hangingPunct="1"/>
            <a:r>
              <a:rPr lang="zh-CN" altLang="en-US"/>
              <a:t>四、应急预案与演习</a:t>
            </a:r>
          </a:p>
        </p:txBody>
      </p:sp>
      <p:sp>
        <p:nvSpPr>
          <p:cNvPr id="46083" name="文本占位符 6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内容占位符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zh-CN" sz="2400" dirty="0"/>
              <a:t>2020</a:t>
            </a:r>
            <a:r>
              <a:rPr lang="zh-CN" altLang="en-US" sz="2400" dirty="0"/>
              <a:t>年</a:t>
            </a:r>
            <a:r>
              <a:rPr lang="en-US" altLang="zh-CN" sz="2400" dirty="0"/>
              <a:t>5</a:t>
            </a:r>
            <a:r>
              <a:rPr lang="zh-CN" altLang="en-US" sz="2400" dirty="0"/>
              <a:t>月</a:t>
            </a:r>
            <a:r>
              <a:rPr lang="en-US" altLang="zh-CN" sz="2400" dirty="0"/>
              <a:t>5</a:t>
            </a:r>
            <a:r>
              <a:rPr lang="zh-CN" altLang="en-US" sz="2400" dirty="0"/>
              <a:t>日发布生产安全事故综合应急预案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400" dirty="0"/>
              <a:t>2020</a:t>
            </a:r>
            <a:r>
              <a:rPr lang="zh-CN" altLang="en-US" sz="2400" dirty="0"/>
              <a:t>年</a:t>
            </a:r>
            <a:r>
              <a:rPr lang="en-US" altLang="zh-CN" sz="2400" dirty="0"/>
              <a:t>12</a:t>
            </a:r>
            <a:r>
              <a:rPr lang="zh-CN" altLang="en-US" sz="2400" dirty="0"/>
              <a:t>月</a:t>
            </a:r>
            <a:r>
              <a:rPr lang="en-US" altLang="zh-CN" sz="2400" dirty="0"/>
              <a:t>17</a:t>
            </a:r>
            <a:r>
              <a:rPr lang="zh-CN" altLang="en-US" sz="2400" dirty="0"/>
              <a:t>日发布突发环境事件综合应急预案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400" dirty="0"/>
              <a:t>全部完成政府备案，形成安环应急预案管理体系</a:t>
            </a:r>
          </a:p>
          <a:p>
            <a:pPr eaLnBrk="1" hangingPunct="1">
              <a:lnSpc>
                <a:spcPct val="200000"/>
              </a:lnSpc>
            </a:pPr>
            <a:endParaRPr lang="zh-CN" altLang="en-US" sz="2400" dirty="0"/>
          </a:p>
        </p:txBody>
      </p:sp>
      <p:sp>
        <p:nvSpPr>
          <p:cNvPr id="614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6149" name="文本占位符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CN" altLang="en-US"/>
              <a:t>应急预案体系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6353175" y="6311900"/>
            <a:ext cx="5305425" cy="349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151" name="文本框 8"/>
          <p:cNvSpPr txBox="1">
            <a:spLocks noChangeArrowheads="1"/>
          </p:cNvSpPr>
          <p:nvPr/>
        </p:nvSpPr>
        <p:spPr bwMode="auto">
          <a:xfrm>
            <a:off x="525463" y="584200"/>
            <a:ext cx="433863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应急预案</a:t>
            </a:r>
          </a:p>
        </p:txBody>
      </p:sp>
      <p:sp>
        <p:nvSpPr>
          <p:cNvPr id="11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  <p:graphicFrame>
        <p:nvGraphicFramePr>
          <p:cNvPr id="6146" name="Object 38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0334625" y="4860925"/>
          <a:ext cx="1195388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showAsIcon="1" r:id="rId3" imgW="914400" imgH="828675" progId="Word.Document.12">
                  <p:embed/>
                </p:oleObj>
              </mc:Choice>
              <mc:Fallback>
                <p:oleObj name="文档" showAsIcon="1" r:id="rId3" imgW="914400" imgH="828675" progId="Word.Document.12">
                  <p:embed/>
                  <p:pic>
                    <p:nvPicPr>
                      <p:cNvPr id="0" name="Object 38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34625" y="4860925"/>
                        <a:ext cx="1195388" cy="108426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3" name="内容占位符 6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737350" y="1989138"/>
            <a:ext cx="4052888" cy="432276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4AA87D7C.mp4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6172200" y="2889250"/>
            <a:ext cx="5183188" cy="2916238"/>
          </a:xfrm>
        </p:spPr>
      </p:pic>
      <p:graphicFrame>
        <p:nvGraphicFramePr>
          <p:cNvPr id="7170" name="Object 112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7607300" y="5927725"/>
          <a:ext cx="9144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showAsIcon="1" r:id="rId8" imgW="914400" imgH="828675" progId="">
                  <p:embed/>
                </p:oleObj>
              </mc:Choice>
              <mc:Fallback>
                <p:oleObj name="Document" showAsIcon="1" r:id="rId8" imgW="914400" imgH="828675" progId="">
                  <p:embed/>
                  <p:pic>
                    <p:nvPicPr>
                      <p:cNvPr id="0" name="Object 112"/>
                      <p:cNvPicPr>
                        <a:picLocks noChangeAspect="1"/>
                      </p:cNvPicPr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07300" y="5927725"/>
                        <a:ext cx="914400" cy="8286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文本框 11"/>
          <p:cNvSpPr txBox="1">
            <a:spLocks noChangeArrowheads="1"/>
          </p:cNvSpPr>
          <p:nvPr/>
        </p:nvSpPr>
        <p:spPr bwMode="auto">
          <a:xfrm>
            <a:off x="525463" y="584200"/>
            <a:ext cx="433863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应急演习</a:t>
            </a:r>
          </a:p>
        </p:txBody>
      </p:sp>
      <p:sp>
        <p:nvSpPr>
          <p:cNvPr id="13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  <p:sp>
        <p:nvSpPr>
          <p:cNvPr id="7178" name="文本占位符 4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/>
          <a:lstStyle/>
          <a:p>
            <a:pPr algn="ctr" eaLnBrk="1" hangingPunct="1"/>
            <a:r>
              <a:rPr lang="en-US" altLang="zh-CN" sz="2000"/>
              <a:t>4</a:t>
            </a:r>
            <a:r>
              <a:rPr lang="zh-CN" altLang="en-US" sz="2000"/>
              <a:t>月</a:t>
            </a:r>
            <a:r>
              <a:rPr lang="en-US" altLang="zh-CN" sz="2000"/>
              <a:t>25</a:t>
            </a:r>
            <a:r>
              <a:rPr lang="zh-CN" altLang="en-US" sz="2000"/>
              <a:t>日</a:t>
            </a:r>
            <a:endParaRPr lang="en-US" altLang="zh-CN" sz="2000"/>
          </a:p>
          <a:p>
            <a:pPr algn="ctr" eaLnBrk="1" hangingPunct="1"/>
            <a:r>
              <a:rPr lang="zh-CN" altLang="en-US" sz="2000"/>
              <a:t>硫化氢中毒应急演习</a:t>
            </a:r>
          </a:p>
        </p:txBody>
      </p:sp>
      <p:sp>
        <p:nvSpPr>
          <p:cNvPr id="7179" name="文本占位符 13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/>
          <a:lstStyle/>
          <a:p>
            <a:pPr algn="ctr" eaLnBrk="1" hangingPunct="1"/>
            <a:r>
              <a:rPr lang="en-US" altLang="zh-CN" sz="2000"/>
              <a:t>10</a:t>
            </a:r>
            <a:r>
              <a:rPr lang="zh-CN" altLang="en-US" sz="2000"/>
              <a:t>月</a:t>
            </a:r>
            <a:r>
              <a:rPr lang="en-US" altLang="zh-CN" sz="2000"/>
              <a:t>31</a:t>
            </a:r>
            <a:r>
              <a:rPr lang="zh-CN" altLang="en-US" sz="2000"/>
              <a:t>日</a:t>
            </a:r>
            <a:endParaRPr lang="en-US" altLang="zh-CN" sz="2000"/>
          </a:p>
          <a:p>
            <a:pPr algn="ctr" eaLnBrk="1" hangingPunct="1"/>
            <a:r>
              <a:rPr lang="zh-CN" altLang="en-US" sz="2000"/>
              <a:t>理化实验室化学品泄漏火灾事故应急演练</a:t>
            </a:r>
          </a:p>
        </p:txBody>
      </p:sp>
      <p:graphicFrame>
        <p:nvGraphicFramePr>
          <p:cNvPr id="7171" name="Object 11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866900" y="5929313"/>
          <a:ext cx="9144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showAsIcon="1" r:id="rId10" imgW="914400" imgH="828675" progId="Word.Document.12">
                  <p:embed/>
                </p:oleObj>
              </mc:Choice>
              <mc:Fallback>
                <p:oleObj name="文档" showAsIcon="1" r:id="rId10" imgW="914400" imgH="828675" progId="Word.Document.12">
                  <p:embed/>
                  <p:pic>
                    <p:nvPicPr>
                      <p:cNvPr id="0" name="Object 113"/>
                      <p:cNvPicPr>
                        <a:picLocks noChangeAspect="1"/>
                      </p:cNvPicPr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66900" y="5929313"/>
                        <a:ext cx="914400" cy="8286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114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840163" y="5935663"/>
          <a:ext cx="9144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showAsIcon="1" r:id="rId12" imgW="914400" imgH="828675" progId="Word.Document.12">
                  <p:embed/>
                </p:oleObj>
              </mc:Choice>
              <mc:Fallback>
                <p:oleObj name="文档" showAsIcon="1" r:id="rId12" imgW="914400" imgH="828675" progId="Word.Document.12">
                  <p:embed/>
                  <p:pic>
                    <p:nvPicPr>
                      <p:cNvPr id="0" name="Object 114"/>
                      <p:cNvPicPr>
                        <a:picLocks noChangeAspect="1"/>
                      </p:cNvPicPr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40163" y="5935663"/>
                        <a:ext cx="914400" cy="8286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48F162AB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839788" y="2897188"/>
            <a:ext cx="5157787" cy="2900362"/>
          </a:xfrm>
        </p:spPr>
      </p:pic>
      <p:sp>
        <p:nvSpPr>
          <p:cNvPr id="2" name="矩形 1"/>
          <p:cNvSpPr/>
          <p:nvPr/>
        </p:nvSpPr>
        <p:spPr>
          <a:xfrm>
            <a:off x="3708400" y="738188"/>
            <a:ext cx="48133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000" b="1" kern="100" spc="-2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完成厂级、部门级和班组级演练共计</a:t>
            </a:r>
            <a:r>
              <a:rPr lang="en-US" altLang="zh-CN" sz="2000" b="1" kern="100" spc="-2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24</a:t>
            </a:r>
            <a:r>
              <a:rPr lang="zh-CN" altLang="zh-CN" sz="2000" b="1" kern="100" spc="-2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次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173" name="Object 115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8797925" y="676275"/>
          <a:ext cx="1087438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工作表" showAsIcon="1" r:id="rId15" imgW="914400" imgH="828675" progId="Excel.Sheet.12">
                  <p:embed/>
                </p:oleObj>
              </mc:Choice>
              <mc:Fallback>
                <p:oleObj name="工作表" showAsIcon="1" r:id="rId15" imgW="914400" imgH="828675" progId="Excel.Sheet.12">
                  <p:embed/>
                  <p:pic>
                    <p:nvPicPr>
                      <p:cNvPr id="0" name="Object 115"/>
                      <p:cNvPicPr>
                        <a:picLocks noChangeAspect="1"/>
                      </p:cNvPicPr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797925" y="676275"/>
                        <a:ext cx="1087438" cy="98583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116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9612313" y="5929313"/>
          <a:ext cx="9144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showAsIcon="1" r:id="rId8" imgW="914400" imgH="828675" progId="">
                  <p:embed/>
                </p:oleObj>
              </mc:Choice>
              <mc:Fallback>
                <p:oleObj name="Document" showAsIcon="1" r:id="rId8" imgW="914400" imgH="828675" progId="">
                  <p:embed/>
                  <p:pic>
                    <p:nvPicPr>
                      <p:cNvPr id="0" name="Object 116"/>
                      <p:cNvPicPr>
                        <a:picLocks noChangeAspect="1"/>
                      </p:cNvPicPr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612313" y="5929313"/>
                        <a:ext cx="914400" cy="8286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图示 16"/>
          <p:cNvGraphicFramePr/>
          <p:nvPr/>
        </p:nvGraphicFramePr>
        <p:xfrm>
          <a:off x="2079171" y="2206173"/>
          <a:ext cx="8479972" cy="4034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8197" name="内容占位符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zh-CN" altLang="en-US" sz="2000" b="0"/>
              <a:t>思想上高度重视，汛期内严格按照工厂四级预警响应机制执行</a:t>
            </a:r>
            <a:r>
              <a:rPr lang="en-US" altLang="zh-CN" sz="2000" b="0"/>
              <a:t>,</a:t>
            </a:r>
            <a:r>
              <a:rPr lang="zh-CN" altLang="en-US" sz="2000" b="0"/>
              <a:t>确保工厂生产经营安全有序运行。</a:t>
            </a:r>
            <a:endParaRPr lang="en-US" altLang="zh-CN" sz="2000" b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zh-CN" altLang="en-US" sz="2000" b="0"/>
              <a:t>修订防汛防台四级预警响应标准和要求；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zh-CN" altLang="en-US" sz="2000" b="0"/>
              <a:t>建立应急指挥机构，明确各级应急职责；</a:t>
            </a:r>
            <a:endParaRPr lang="en-US" altLang="zh-CN" sz="2000" b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zh-CN" altLang="en-US" sz="2000" b="0"/>
              <a:t>开展部门防汛防台专项应急演练；</a:t>
            </a:r>
            <a:endParaRPr lang="en-US" altLang="zh-CN" sz="2000" b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zh-CN" altLang="en-US" sz="2000" b="0"/>
              <a:t>开展专项防汛防台检查；</a:t>
            </a:r>
            <a:endParaRPr lang="en-US" altLang="zh-CN" sz="2000" b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zh-CN" altLang="en-US" sz="2000" b="0"/>
              <a:t>确保防汛防台物资落实到位；</a:t>
            </a:r>
          </a:p>
        </p:txBody>
      </p:sp>
      <p:sp>
        <p:nvSpPr>
          <p:cNvPr id="8198" name="文本占位符 15"/>
          <p:cNvSpPr>
            <a:spLocks noGrp="1"/>
          </p:cNvSpPr>
          <p:nvPr>
            <p:ph type="body" sz="quarter" idx="10"/>
          </p:nvPr>
        </p:nvSpPr>
        <p:spPr>
          <a:xfrm>
            <a:off x="6353175" y="6311900"/>
            <a:ext cx="5305425" cy="349250"/>
          </a:xfrm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8199" name="文本框 5"/>
          <p:cNvSpPr txBox="1">
            <a:spLocks noChangeArrowheads="1"/>
          </p:cNvSpPr>
          <p:nvPr/>
        </p:nvSpPr>
        <p:spPr bwMode="auto">
          <a:xfrm>
            <a:off x="525463" y="584200"/>
            <a:ext cx="324008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防汛防台</a:t>
            </a:r>
          </a:p>
        </p:txBody>
      </p:sp>
      <p:sp>
        <p:nvSpPr>
          <p:cNvPr id="7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  <p:graphicFrame>
        <p:nvGraphicFramePr>
          <p:cNvPr id="8194" name="Object 32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381125" y="5126038"/>
          <a:ext cx="1528763" cy="138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showAsIcon="1" r:id="rId3" imgW="914400" imgH="828675" progId="Word.Document.12">
                  <p:embed/>
                </p:oleObj>
              </mc:Choice>
              <mc:Fallback>
                <p:oleObj name="文档" showAsIcon="1" r:id="rId3" imgW="914400" imgH="828675" progId="Word.Document.12">
                  <p:embed/>
                  <p:pic>
                    <p:nvPicPr>
                      <p:cNvPr id="0" name="Object 32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1125" y="5126038"/>
                        <a:ext cx="1528763" cy="138588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1" name="内容占位符 11"/>
          <p:cNvPicPr>
            <a:picLocks noGrp="1" noChangeAspect="1"/>
          </p:cNvPicPr>
          <p:nvPr>
            <p:ph sz="half" idx="1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461125" y="2111375"/>
            <a:ext cx="2073275" cy="1554163"/>
          </a:xfrm>
        </p:spPr>
      </p:pic>
      <p:pic>
        <p:nvPicPr>
          <p:cNvPr id="8202" name="内容占位符 2"/>
          <p:cNvPicPr>
            <a:picLocks noGrp="1" noChangeAspect="1"/>
          </p:cNvPicPr>
          <p:nvPr>
            <p:ph sz="half" idx="1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9029700" y="2106613"/>
            <a:ext cx="2190750" cy="1558925"/>
          </a:xfrm>
        </p:spPr>
      </p:pic>
      <p:pic>
        <p:nvPicPr>
          <p:cNvPr id="8203" name="内容占位符 12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6708775" y="4076700"/>
            <a:ext cx="1574800" cy="2100263"/>
          </a:xfrm>
        </p:spPr>
      </p:pic>
      <p:pic>
        <p:nvPicPr>
          <p:cNvPr id="8204" name="内容占位符 14"/>
          <p:cNvPicPr>
            <a:picLocks noGrp="1" noChangeAspect="1"/>
          </p:cNvPicPr>
          <p:nvPr>
            <p:ph sz="half" idx="12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9363075" y="4108450"/>
            <a:ext cx="1524000" cy="2036763"/>
          </a:xfrm>
        </p:spPr>
      </p:pic>
      <p:graphicFrame>
        <p:nvGraphicFramePr>
          <p:cNvPr id="8195" name="Object 33"/>
          <p:cNvGraphicFramePr>
            <a:graphicFrameLocks noChangeAspect="1"/>
          </p:cNvGraphicFramePr>
          <p:nvPr/>
        </p:nvGraphicFramePr>
        <p:xfrm>
          <a:off x="3778250" y="5126038"/>
          <a:ext cx="1495425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showAsIcon="1" r:id="rId9" imgW="914400" imgH="828675" progId="Word.Document.12">
                  <p:embed/>
                </p:oleObj>
              </mc:Choice>
              <mc:Fallback>
                <p:oleObj name="文档" showAsIcon="1" r:id="rId9" imgW="914400" imgH="828675" progId="Word.Document.12">
                  <p:embed/>
                  <p:pic>
                    <p:nvPicPr>
                      <p:cNvPr id="0" name="Object 33"/>
                      <p:cNvPicPr>
                        <a:picLocks noChangeAspect="1"/>
                      </p:cNvPicPr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78250" y="5126038"/>
                        <a:ext cx="1495425" cy="13557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标题 1"/>
          <p:cNvSpPr>
            <a:spLocks noGrp="1"/>
          </p:cNvSpPr>
          <p:nvPr>
            <p:ph type="title"/>
          </p:nvPr>
        </p:nvSpPr>
        <p:spPr>
          <a:xfrm>
            <a:off x="831850" y="1373188"/>
            <a:ext cx="10515600" cy="2852737"/>
          </a:xfrm>
        </p:spPr>
        <p:txBody>
          <a:bodyPr/>
          <a:lstStyle/>
          <a:p>
            <a:pPr eaLnBrk="1" hangingPunct="1"/>
            <a:r>
              <a:rPr lang="zh-CN" altLang="en-US"/>
              <a:t>五、安全生产标准化建设</a:t>
            </a:r>
          </a:p>
        </p:txBody>
      </p:sp>
      <p:sp>
        <p:nvSpPr>
          <p:cNvPr id="47107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内容占位符 7"/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8132" name="文本框 10"/>
          <p:cNvSpPr txBox="1">
            <a:spLocks noChangeArrowheads="1"/>
          </p:cNvSpPr>
          <p:nvPr/>
        </p:nvSpPr>
        <p:spPr bwMode="auto">
          <a:xfrm>
            <a:off x="525463" y="584200"/>
            <a:ext cx="736123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安全生产标准化体系创建三十年周年</a:t>
            </a:r>
          </a:p>
        </p:txBody>
      </p:sp>
      <p:sp>
        <p:nvSpPr>
          <p:cNvPr id="12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781050" y="1568450"/>
          <a:ext cx="588478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5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领导小组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组长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副组长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组员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755650" y="3748088"/>
          <a:ext cx="593691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6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工作小组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组长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副组长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组员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联络员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810375" y="1568450"/>
          <a:ext cx="4926264" cy="3569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4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8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95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0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7445">
                <a:tc gridSpan="6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</a:t>
                      </a:r>
                      <a:r>
                        <a:rPr lang="zh-CN" altLang="en-US" dirty="0"/>
                        <a:t>个专业组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226">
                <a:tc gridSpan="6"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机械专业组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49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组长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副组长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组员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9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602">
                <a:tc gridSpan="6"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热工燃爆专业组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65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组长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副组长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组员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8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579">
                <a:tc gridSpan="6"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电气专业组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组长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副组长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组员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7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819">
                <a:tc gridSpan="6"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作业环境与职业健康专业组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5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组长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副组长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组员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8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070">
                <a:tc gridSpan="6"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基础管理专</a:t>
                      </a:r>
                      <a:r>
                        <a:rPr lang="zh-CN" altLang="en-US" sz="1400" b="1"/>
                        <a:t>业组</a:t>
                      </a:r>
                      <a:endParaRPr lang="zh-CN" altLang="en-US" sz="1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84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组长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副组长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组员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7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9265" name="图片 5"/>
          <p:cNvPicPr>
            <a:picLocks noChangeAspect="1"/>
          </p:cNvPicPr>
          <p:nvPr/>
        </p:nvPicPr>
        <p:blipFill>
          <a:blip r:embed="rId3" cstate="print"/>
          <a:srcRect l="4668" t="4222" r="6444" b="2667"/>
          <a:stretch>
            <a:fillRect/>
          </a:stretch>
        </p:blipFill>
        <p:spPr bwMode="auto">
          <a:xfrm>
            <a:off x="8974138" y="5267325"/>
            <a:ext cx="9747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266" name="文本框 6"/>
          <p:cNvSpPr txBox="1">
            <a:spLocks noChangeArrowheads="1"/>
          </p:cNvSpPr>
          <p:nvPr/>
        </p:nvSpPr>
        <p:spPr bwMode="auto">
          <a:xfrm>
            <a:off x="525463" y="584200"/>
            <a:ext cx="736123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一级安全生产标准化领导工作小组调整</a:t>
            </a:r>
          </a:p>
        </p:txBody>
      </p:sp>
      <p:sp>
        <p:nvSpPr>
          <p:cNvPr id="8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标题 1"/>
          <p:cNvSpPr>
            <a:spLocks noGrp="1"/>
          </p:cNvSpPr>
          <p:nvPr>
            <p:ph type="title"/>
          </p:nvPr>
        </p:nvSpPr>
        <p:spPr>
          <a:xfrm>
            <a:off x="831850" y="1373188"/>
            <a:ext cx="10515600" cy="2852737"/>
          </a:xfrm>
        </p:spPr>
        <p:txBody>
          <a:bodyPr/>
          <a:lstStyle/>
          <a:p>
            <a:pPr eaLnBrk="1" hangingPunct="1"/>
            <a:r>
              <a:rPr lang="zh-CN" altLang="en-US"/>
              <a:t>六、风险管控措施</a:t>
            </a:r>
          </a:p>
        </p:txBody>
      </p:sp>
      <p:sp>
        <p:nvSpPr>
          <p:cNvPr id="50179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标题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9220" name="文本框 8"/>
          <p:cNvSpPr txBox="1">
            <a:spLocks noChangeArrowheads="1"/>
          </p:cNvSpPr>
          <p:nvPr/>
        </p:nvSpPr>
        <p:spPr bwMode="auto">
          <a:xfrm>
            <a:off x="525463" y="584200"/>
            <a:ext cx="6769100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危险有害因素辨识及风险管控</a:t>
            </a:r>
          </a:p>
        </p:txBody>
      </p:sp>
      <p:sp>
        <p:nvSpPr>
          <p:cNvPr id="11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  <p:graphicFrame>
        <p:nvGraphicFramePr>
          <p:cNvPr id="9218" name="Object 30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5200650" y="4840288"/>
          <a:ext cx="1452563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工作表" showAsIcon="1" r:id="rId3" imgW="914400" imgH="828675" progId="Excel.Sheet.12">
                  <p:embed/>
                </p:oleObj>
              </mc:Choice>
              <mc:Fallback>
                <p:oleObj name="工作表" showAsIcon="1" r:id="rId3" imgW="914400" imgH="828675" progId="Excel.Sheet.12">
                  <p:embed/>
                  <p:pic>
                    <p:nvPicPr>
                      <p:cNvPr id="0" name="Object 30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00650" y="4840288"/>
                        <a:ext cx="1452563" cy="13144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2" name="内容占位符 35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285038" y="1847850"/>
            <a:ext cx="2955925" cy="2087563"/>
          </a:xfrm>
        </p:spPr>
      </p:pic>
      <p:pic>
        <p:nvPicPr>
          <p:cNvPr id="9223" name="内容占位符 29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838200" y="2549525"/>
            <a:ext cx="5181600" cy="2947988"/>
          </a:xfrm>
        </p:spPr>
      </p:pic>
      <p:pic>
        <p:nvPicPr>
          <p:cNvPr id="9224" name="内容占位符 36"/>
          <p:cNvPicPr>
            <a:picLocks noGrp="1" noChangeAspect="1"/>
          </p:cNvPicPr>
          <p:nvPr>
            <p:ph sz="half" idx="13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7285038" y="4064000"/>
            <a:ext cx="2955925" cy="2006600"/>
          </a:xfr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文本框 12"/>
          <p:cNvSpPr txBox="1">
            <a:spLocks noChangeArrowheads="1"/>
          </p:cNvSpPr>
          <p:nvPr/>
        </p:nvSpPr>
        <p:spPr bwMode="auto">
          <a:xfrm>
            <a:off x="525463" y="584200"/>
            <a:ext cx="433863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隐患排查情况</a:t>
            </a:r>
          </a:p>
        </p:txBody>
      </p:sp>
      <p:sp>
        <p:nvSpPr>
          <p:cNvPr id="20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  <p:sp>
        <p:nvSpPr>
          <p:cNvPr id="5120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pic>
        <p:nvPicPr>
          <p:cNvPr id="51205" name="内容占位符 20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72200" y="2193925"/>
            <a:ext cx="5181600" cy="3614738"/>
          </a:xfrm>
        </p:spPr>
      </p:pic>
      <p:sp>
        <p:nvSpPr>
          <p:cNvPr id="51206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6353175" y="6311900"/>
            <a:ext cx="5305425" cy="349250"/>
          </a:xfrm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22" name="内容占位符 16"/>
          <p:cNvSpPr txBox="1"/>
          <p:nvPr/>
        </p:nvSpPr>
        <p:spPr>
          <a:xfrm>
            <a:off x="838200" y="1825625"/>
            <a:ext cx="48895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>
              <a:solidFill>
                <a:srgbClr val="0070C0"/>
              </a:solidFill>
            </a:endParaRPr>
          </a:p>
          <a:p>
            <a:pPr marL="363855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zh-CN">
                <a:solidFill>
                  <a:srgbClr val="0070C0"/>
                </a:solidFill>
              </a:rPr>
              <a:t>防三违、查隐患、促整改、强措施、保平安</a:t>
            </a:r>
            <a:endParaRPr lang="en-US" altLang="zh-CN">
              <a:solidFill>
                <a:srgbClr val="0070C0"/>
              </a:solidFill>
            </a:endParaRPr>
          </a:p>
          <a:p>
            <a:pPr marL="136525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>
              <a:solidFill>
                <a:srgbClr val="0070C0"/>
              </a:solidFill>
            </a:endParaRPr>
          </a:p>
          <a:p>
            <a:pPr marL="136525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609600" y="2635624"/>
            <a:ext cx="457200" cy="480131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1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1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zh-CN" altLang="en-US" sz="36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“</a:t>
            </a:r>
          </a:p>
        </p:txBody>
      </p:sp>
      <p:sp>
        <p:nvSpPr>
          <p:cNvPr id="24" name="矩形 23"/>
          <p:cNvSpPr/>
          <p:nvPr/>
        </p:nvSpPr>
        <p:spPr>
          <a:xfrm>
            <a:off x="5075704" y="4454570"/>
            <a:ext cx="652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sz="half" idx="1"/>
          </p:nvPr>
        </p:nvGraphicFramePr>
        <p:xfrm>
          <a:off x="-412449" y="1811111"/>
          <a:ext cx="777844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内容占位符 5"/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2228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52229" name="文本框 6"/>
          <p:cNvSpPr txBox="1">
            <a:spLocks noChangeArrowheads="1"/>
          </p:cNvSpPr>
          <p:nvPr/>
        </p:nvSpPr>
        <p:spPr bwMode="auto">
          <a:xfrm>
            <a:off x="525463" y="584200"/>
            <a:ext cx="433863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隐患排查情况</a:t>
            </a:r>
          </a:p>
        </p:txBody>
      </p:sp>
      <p:sp>
        <p:nvSpPr>
          <p:cNvPr id="8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CN" altLang="zh-CN"/>
              <a:t>隐患排查与治理的双闭环工作机制</a:t>
            </a:r>
            <a:endParaRPr lang="zh-CN" altLang="en-US"/>
          </a:p>
        </p:txBody>
      </p:sp>
      <p:sp>
        <p:nvSpPr>
          <p:cNvPr id="10244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6353175" y="6311900"/>
            <a:ext cx="5305425" cy="349250"/>
          </a:xfrm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10245" name="文本占位符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pic>
        <p:nvPicPr>
          <p:cNvPr id="10246" name="内容占位符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57325" y="2505075"/>
            <a:ext cx="3922713" cy="3684588"/>
          </a:xfrm>
        </p:spPr>
      </p:pic>
      <p:sp>
        <p:nvSpPr>
          <p:cNvPr id="10247" name="文本框 11"/>
          <p:cNvSpPr txBox="1">
            <a:spLocks noChangeArrowheads="1"/>
          </p:cNvSpPr>
          <p:nvPr/>
        </p:nvSpPr>
        <p:spPr bwMode="auto">
          <a:xfrm>
            <a:off x="525463" y="584200"/>
            <a:ext cx="433863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隐患排查情况</a:t>
            </a:r>
          </a:p>
        </p:txBody>
      </p:sp>
      <p:sp>
        <p:nvSpPr>
          <p:cNvPr id="13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  <p:graphicFrame>
        <p:nvGraphicFramePr>
          <p:cNvPr id="10242" name="Object 31"/>
          <p:cNvGraphicFramePr>
            <a:graphicFrameLocks noChangeAspect="1"/>
          </p:cNvGraphicFramePr>
          <p:nvPr/>
        </p:nvGraphicFramePr>
        <p:xfrm>
          <a:off x="2363788" y="3132138"/>
          <a:ext cx="1671637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工作表" showAsIcon="1" r:id="rId4" imgW="914400" imgH="828675" progId="Excel.Sheet.12">
                  <p:embed/>
                </p:oleObj>
              </mc:Choice>
              <mc:Fallback>
                <p:oleObj name="工作表" showAsIcon="1" r:id="rId4" imgW="914400" imgH="828675" progId="Excel.Sheet.12">
                  <p:embed/>
                  <p:pic>
                    <p:nvPicPr>
                      <p:cNvPr id="0" name="Object 31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3788" y="3132138"/>
                        <a:ext cx="1671637" cy="151288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9" name="内容占位符 8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172200" y="2528888"/>
            <a:ext cx="5183188" cy="3636962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内容占位符 4"/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1675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内容占位符 5"/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3252" name="内容占位符 3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50938" y="3629025"/>
            <a:ext cx="4668837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文本框 6"/>
          <p:cNvSpPr txBox="1">
            <a:spLocks noChangeArrowheads="1"/>
          </p:cNvSpPr>
          <p:nvPr/>
        </p:nvSpPr>
        <p:spPr bwMode="auto">
          <a:xfrm>
            <a:off x="525463" y="584200"/>
            <a:ext cx="878363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隐患信息平台的建设</a:t>
            </a:r>
          </a:p>
        </p:txBody>
      </p:sp>
      <p:sp>
        <p:nvSpPr>
          <p:cNvPr id="8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标题 4"/>
          <p:cNvSpPr>
            <a:spLocks noGrp="1"/>
          </p:cNvSpPr>
          <p:nvPr>
            <p:ph type="title"/>
          </p:nvPr>
        </p:nvSpPr>
        <p:spPr>
          <a:xfrm>
            <a:off x="831850" y="1373188"/>
            <a:ext cx="10515600" cy="2852737"/>
          </a:xfrm>
        </p:spPr>
        <p:txBody>
          <a:bodyPr/>
          <a:lstStyle/>
          <a:p>
            <a:pPr eaLnBrk="1" hangingPunct="1"/>
            <a:r>
              <a:rPr lang="zh-CN" altLang="en-US"/>
              <a:t>一、落实安全生产责任制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solidFill>
                  <a:srgbClr val="3A83BA"/>
                </a:solidFill>
              </a:rPr>
              <a:t>七、确保安全投入</a:t>
            </a: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156746"/>
              </p:ext>
            </p:extLst>
          </p:nvPr>
        </p:nvGraphicFramePr>
        <p:xfrm>
          <a:off x="1854200" y="1690690"/>
          <a:ext cx="849206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46588" cy="445135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zh-CN" altLang="zh-CN" sz="1800"/>
              <a:t>安全吊运共享平台</a:t>
            </a:r>
            <a:endParaRPr lang="en-US" altLang="zh-CN" sz="1800"/>
          </a:p>
          <a:p>
            <a:pPr eaLnBrk="1" hangingPunct="1">
              <a:lnSpc>
                <a:spcPct val="150000"/>
              </a:lnSpc>
            </a:pPr>
            <a:r>
              <a:rPr lang="en-US" altLang="zh-CN" sz="1800"/>
              <a:t>KOA</a:t>
            </a:r>
            <a:r>
              <a:rPr lang="zh-CN" altLang="zh-CN" sz="1800"/>
              <a:t>吊运示意图编制流程</a:t>
            </a:r>
            <a:endParaRPr lang="en-US" altLang="zh-CN" sz="1800"/>
          </a:p>
          <a:p>
            <a:pPr eaLnBrk="1" hangingPunct="1">
              <a:lnSpc>
                <a:spcPct val="150000"/>
              </a:lnSpc>
            </a:pPr>
            <a:r>
              <a:rPr lang="zh-CN" altLang="zh-CN" sz="1800"/>
              <a:t>吊运安全信息反馈流程</a:t>
            </a:r>
            <a:endParaRPr lang="en-US" altLang="zh-CN" sz="1800"/>
          </a:p>
          <a:p>
            <a:pPr eaLnBrk="1" hangingPunct="1">
              <a:lnSpc>
                <a:spcPct val="150000"/>
              </a:lnSpc>
            </a:pPr>
            <a:r>
              <a:rPr lang="zh-CN" altLang="en-US" sz="1800"/>
              <a:t>与</a:t>
            </a:r>
            <a:r>
              <a:rPr lang="zh-CN" altLang="zh-CN" sz="1800"/>
              <a:t>上海交通大学共同开发</a:t>
            </a:r>
            <a:r>
              <a:rPr lang="en-US" altLang="zh-CN" sz="1800"/>
              <a:t>ADAMS</a:t>
            </a:r>
            <a:r>
              <a:rPr lang="zh-CN" altLang="zh-CN" sz="1800"/>
              <a:t>吊运设计软件和</a:t>
            </a:r>
            <a:r>
              <a:rPr lang="en-US" altLang="zh-CN" sz="1800"/>
              <a:t>3D</a:t>
            </a:r>
            <a:r>
              <a:rPr lang="zh-CN" altLang="zh-CN" sz="1800"/>
              <a:t>行车模拟仿真平台</a:t>
            </a:r>
            <a:endParaRPr lang="en-US" altLang="zh-CN" sz="1800"/>
          </a:p>
          <a:p>
            <a:pPr eaLnBrk="1" hangingPunct="1">
              <a:lnSpc>
                <a:spcPct val="150000"/>
              </a:lnSpc>
            </a:pPr>
            <a:r>
              <a:rPr lang="zh-CN" altLang="zh-CN" sz="1800"/>
              <a:t>《大型零部件安全吊运示意图》</a:t>
            </a:r>
            <a:r>
              <a:rPr lang="en-US" altLang="zh-CN" sz="1800"/>
              <a:t>I</a:t>
            </a:r>
            <a:r>
              <a:rPr lang="zh-CN" altLang="en-US" sz="1800"/>
              <a:t>、</a:t>
            </a:r>
            <a:r>
              <a:rPr lang="en-US" altLang="zh-CN" sz="1800"/>
              <a:t>II</a:t>
            </a:r>
            <a:r>
              <a:rPr lang="zh-CN" altLang="en-US" sz="1800"/>
              <a:t>、</a:t>
            </a:r>
            <a:r>
              <a:rPr lang="en-US" altLang="zh-CN" sz="1800"/>
              <a:t>III</a:t>
            </a:r>
            <a:r>
              <a:rPr lang="zh-CN" altLang="en-US" sz="1800"/>
              <a:t>册、</a:t>
            </a:r>
            <a:r>
              <a:rPr lang="zh-CN" altLang="zh-CN" sz="1800"/>
              <a:t>《实现企业安全吊运实践与探索</a:t>
            </a:r>
            <a:r>
              <a:rPr lang="en-US" altLang="zh-CN" sz="1800"/>
              <a:t>》</a:t>
            </a:r>
            <a:endParaRPr lang="zh-CN" altLang="zh-CN" sz="1800"/>
          </a:p>
        </p:txBody>
      </p:sp>
      <p:pic>
        <p:nvPicPr>
          <p:cNvPr id="8" name="内容占位符 7" descr="屏幕剪辑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67388" y="4883150"/>
            <a:ext cx="5143500" cy="1592263"/>
          </a:xfr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内容占位符 3"/>
          <p:cNvPicPr>
            <a:picLocks noGrp="1" noChangeAspect="1"/>
          </p:cNvPicPr>
          <p:nvPr>
            <p:ph sz="half" idx="11"/>
          </p:nvPr>
        </p:nvPicPr>
        <p:blipFill>
          <a:blip r:embed="rId4" cstate="print"/>
          <a:stretch>
            <a:fillRect/>
          </a:stretch>
        </p:blipFill>
        <p:spPr>
          <a:xfrm>
            <a:off x="5767388" y="1825625"/>
            <a:ext cx="2433637" cy="1603375"/>
          </a:xfr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9082088" y="5468938"/>
            <a:ext cx="950912" cy="14287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" lIns="41274" tIns="41275" rIns="41275" bIns="41274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6500" dirty="0"/>
          </a:p>
        </p:txBody>
      </p:sp>
      <p:sp>
        <p:nvSpPr>
          <p:cNvPr id="12" name="矩形 11"/>
          <p:cNvSpPr/>
          <p:nvPr/>
        </p:nvSpPr>
        <p:spPr>
          <a:xfrm>
            <a:off x="9082088" y="5734050"/>
            <a:ext cx="950912" cy="144463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" lIns="41274" tIns="41275" rIns="41275" bIns="41274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6500" dirty="0"/>
          </a:p>
        </p:txBody>
      </p:sp>
      <p:sp>
        <p:nvSpPr>
          <p:cNvPr id="13" name="矩形 12"/>
          <p:cNvSpPr/>
          <p:nvPr/>
        </p:nvSpPr>
        <p:spPr>
          <a:xfrm>
            <a:off x="9082088" y="5878513"/>
            <a:ext cx="950912" cy="14287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" lIns="41274" tIns="41275" rIns="41275" bIns="41274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6500" dirty="0"/>
          </a:p>
        </p:txBody>
      </p:sp>
      <p:sp>
        <p:nvSpPr>
          <p:cNvPr id="55304" name="文本框 8"/>
          <p:cNvSpPr txBox="1">
            <a:spLocks noChangeArrowheads="1"/>
          </p:cNvSpPr>
          <p:nvPr/>
        </p:nvSpPr>
        <p:spPr bwMode="auto">
          <a:xfrm>
            <a:off x="525463" y="584200"/>
            <a:ext cx="878363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生产作业标准化、规范化和系统化</a:t>
            </a:r>
          </a:p>
        </p:txBody>
      </p:sp>
      <p:sp>
        <p:nvSpPr>
          <p:cNvPr id="14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  <p:pic>
        <p:nvPicPr>
          <p:cNvPr id="15" name="内容占位符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3113" y="1825625"/>
            <a:ext cx="2517775" cy="1603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内容占位符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83438" y="3589338"/>
            <a:ext cx="858837" cy="1147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67388" y="3602038"/>
            <a:ext cx="850900" cy="1135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55225" y="3595688"/>
            <a:ext cx="855663" cy="1141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10" name="图片 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07425" y="3559175"/>
            <a:ext cx="882650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内容占位符 9"/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内容占位符 2"/>
          <p:cNvSpPr>
            <a:spLocks noGrp="1"/>
          </p:cNvSpPr>
          <p:nvPr>
            <p:ph sz="half" idx="2"/>
          </p:nvPr>
        </p:nvSpPr>
        <p:spPr/>
        <p:txBody>
          <a:bodyPr rtlCol="0">
            <a:normAutofit lnSpcReduction="10000"/>
          </a:bodyPr>
          <a:lstStyle/>
          <a:p>
            <a:pPr marL="0" indent="622300" eaLnBrk="1" fontAlgn="auto" hangingPunct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b="0" dirty="0"/>
              <a:t>不断完善、落实安全环保责任体系和管理制度，强化预防治本，健全预警应急机制，实现安全环境风险全过程管理，及时化解安全环保风险；实现工业污染源全面达标排放，努力实现安全环保零事故。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zh-CN" altLang="en-US" dirty="0"/>
          </a:p>
        </p:txBody>
      </p:sp>
      <p:sp>
        <p:nvSpPr>
          <p:cNvPr id="56325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6353175" y="6311900"/>
            <a:ext cx="5305425" cy="349250"/>
          </a:xfrm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56326" name="文本框 6"/>
          <p:cNvSpPr txBox="1">
            <a:spLocks noChangeArrowheads="1"/>
          </p:cNvSpPr>
          <p:nvPr/>
        </p:nvSpPr>
        <p:spPr bwMode="auto">
          <a:xfrm>
            <a:off x="525463" y="584200"/>
            <a:ext cx="1714500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dist"/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展望</a:t>
            </a:r>
          </a:p>
        </p:txBody>
      </p:sp>
      <p:sp>
        <p:nvSpPr>
          <p:cNvPr id="8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1029" name="文本占位符 10"/>
          <p:cNvSpPr>
            <a:spLocks noGrp="1"/>
          </p:cNvSpPr>
          <p:nvPr>
            <p:ph type="body" sz="quarter" idx="10"/>
          </p:nvPr>
        </p:nvSpPr>
        <p:spPr>
          <a:xfrm>
            <a:off x="6353175" y="6311900"/>
            <a:ext cx="5305425" cy="349250"/>
          </a:xfrm>
        </p:spPr>
        <p:txBody>
          <a:bodyPr/>
          <a:lstStyle/>
          <a:p>
            <a:pPr eaLnBrk="1" hangingPunct="1"/>
            <a:endParaRPr lang="zh-CN" altLang="en-US"/>
          </a:p>
        </p:txBody>
      </p:sp>
      <p:graphicFrame>
        <p:nvGraphicFramePr>
          <p:cNvPr id="49" name="内容占位符 170"/>
          <p:cNvGraphicFramePr>
            <a:graphicFrameLocks noGrp="1"/>
          </p:cNvGraphicFramePr>
          <p:nvPr>
            <p:ph sz="half" idx="2"/>
          </p:nvPr>
        </p:nvGraphicFramePr>
        <p:xfrm>
          <a:off x="6697413" y="2036229"/>
          <a:ext cx="4656387" cy="3910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31" name="文本框 5"/>
          <p:cNvSpPr txBox="1">
            <a:spLocks noChangeArrowheads="1"/>
          </p:cNvSpPr>
          <p:nvPr/>
        </p:nvSpPr>
        <p:spPr bwMode="auto">
          <a:xfrm>
            <a:off x="525463" y="584200"/>
            <a:ext cx="433863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安全环保责任制落实</a:t>
            </a:r>
          </a:p>
        </p:txBody>
      </p:sp>
      <p:sp>
        <p:nvSpPr>
          <p:cNvPr id="7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3" name="内容占位符 8"/>
          <p:cNvPicPr>
            <a:picLocks noGrp="1" noChangeAspect="1"/>
          </p:cNvPicPr>
          <p:nvPr>
            <p:ph sz="half" idx="1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708025" y="2103438"/>
            <a:ext cx="5645150" cy="3033712"/>
          </a:xfrm>
        </p:spPr>
      </p:pic>
      <p:graphicFrame>
        <p:nvGraphicFramePr>
          <p:cNvPr id="1026" name="Object 64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633538" y="5227638"/>
          <a:ext cx="1501775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showAsIcon="1" r:id="rId9" imgW="914400" imgH="828675" progId="">
                  <p:embed/>
                </p:oleObj>
              </mc:Choice>
              <mc:Fallback>
                <p:oleObj name="Document" showAsIcon="1" r:id="rId9" imgW="914400" imgH="828675" progId="">
                  <p:embed/>
                  <p:pic>
                    <p:nvPicPr>
                      <p:cNvPr id="0" name="Object 64"/>
                      <p:cNvPicPr>
                        <a:picLocks noChangeAspect="1"/>
                      </p:cNvPicPr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33538" y="5227638"/>
                        <a:ext cx="1501775" cy="13589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65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994150" y="5227638"/>
          <a:ext cx="1500188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showAsIcon="1" r:id="rId9" imgW="914400" imgH="828675" progId="">
                  <p:embed/>
                </p:oleObj>
              </mc:Choice>
              <mc:Fallback>
                <p:oleObj name="Document" showAsIcon="1" r:id="rId9" imgW="914400" imgH="828675" progId="">
                  <p:embed/>
                  <p:pic>
                    <p:nvPicPr>
                      <p:cNvPr id="0" name="Object 65"/>
                      <p:cNvPicPr>
                        <a:picLocks noChangeAspect="1"/>
                      </p:cNvPicPr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94150" y="5227638"/>
                        <a:ext cx="1500188" cy="13589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2053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zh-CN" altLang="en-US"/>
              <a:t>安环部门职责</a:t>
            </a:r>
          </a:p>
        </p:txBody>
      </p:sp>
      <p:sp>
        <p:nvSpPr>
          <p:cNvPr id="2054" name="文本占位符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 eaLnBrk="1" hangingPunct="1"/>
            <a:r>
              <a:rPr lang="zh-CN" altLang="en-US"/>
              <a:t>安环管理制度</a:t>
            </a:r>
          </a:p>
        </p:txBody>
      </p:sp>
      <p:sp>
        <p:nvSpPr>
          <p:cNvPr id="2055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6353175" y="6311900"/>
            <a:ext cx="5305425" cy="349250"/>
          </a:xfrm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2056" name="文本框 9"/>
          <p:cNvSpPr txBox="1">
            <a:spLocks noChangeArrowheads="1"/>
          </p:cNvSpPr>
          <p:nvPr/>
        </p:nvSpPr>
        <p:spPr bwMode="auto">
          <a:xfrm>
            <a:off x="525463" y="584200"/>
            <a:ext cx="433863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安环职责和制度</a:t>
            </a:r>
          </a:p>
        </p:txBody>
      </p:sp>
      <p:sp>
        <p:nvSpPr>
          <p:cNvPr id="11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  <p:sp>
        <p:nvSpPr>
          <p:cNvPr id="10" name="内容占位符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7"/>
          <p:cNvSpPr>
            <a:spLocks noGrp="1"/>
          </p:cNvSpPr>
          <p:nvPr>
            <p:ph type="title"/>
          </p:nvPr>
        </p:nvSpPr>
        <p:spPr>
          <a:xfrm>
            <a:off x="831850" y="1373188"/>
            <a:ext cx="10515600" cy="2852737"/>
          </a:xfrm>
        </p:spPr>
        <p:txBody>
          <a:bodyPr/>
          <a:lstStyle/>
          <a:p>
            <a:pPr eaLnBrk="1" hangingPunct="1"/>
            <a:r>
              <a:rPr lang="zh-CN" altLang="en-US"/>
              <a:t>二、安全宣传教育</a:t>
            </a:r>
          </a:p>
        </p:txBody>
      </p:sp>
      <p:sp>
        <p:nvSpPr>
          <p:cNvPr id="37891" name="文本占位符 8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graphicFrame>
        <p:nvGraphicFramePr>
          <p:cNvPr id="7" name="内容占位符 6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8916" name="文本框 2"/>
          <p:cNvSpPr txBox="1">
            <a:spLocks noChangeArrowheads="1"/>
          </p:cNvSpPr>
          <p:nvPr/>
        </p:nvSpPr>
        <p:spPr bwMode="auto">
          <a:xfrm>
            <a:off x="525463" y="584200"/>
            <a:ext cx="433863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安全生产宣传工作</a:t>
            </a:r>
          </a:p>
        </p:txBody>
      </p:sp>
      <p:sp>
        <p:nvSpPr>
          <p:cNvPr id="4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十字箭头 1"/>
          <p:cNvSpPr/>
          <p:nvPr/>
        </p:nvSpPr>
        <p:spPr>
          <a:xfrm rot="2677156">
            <a:off x="4819650" y="3938588"/>
            <a:ext cx="2608263" cy="2559050"/>
          </a:xfrm>
          <a:prstGeom prst="quadArrow">
            <a:avLst>
              <a:gd name="adj1" fmla="val 35556"/>
              <a:gd name="adj2" fmla="val 22722"/>
              <a:gd name="adj3" fmla="val 1793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39939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6353175" y="6311900"/>
            <a:ext cx="5305425" cy="349250"/>
          </a:xfrm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454100" y="4894768"/>
            <a:ext cx="13388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n w="1016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安全生产月</a:t>
            </a:r>
            <a:endParaRPr lang="en-US" altLang="zh-CN" b="1" dirty="0">
              <a:ln w="10160">
                <a:solidFill>
                  <a:schemeClr val="bg2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n w="1016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系列活动</a:t>
            </a:r>
          </a:p>
        </p:txBody>
      </p:sp>
      <p:sp>
        <p:nvSpPr>
          <p:cNvPr id="39941" name="文本框 12"/>
          <p:cNvSpPr txBox="1">
            <a:spLocks noChangeArrowheads="1"/>
          </p:cNvSpPr>
          <p:nvPr/>
        </p:nvSpPr>
        <p:spPr bwMode="auto">
          <a:xfrm>
            <a:off x="525463" y="584200"/>
            <a:ext cx="433863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安全生产月活动</a:t>
            </a:r>
          </a:p>
        </p:txBody>
      </p:sp>
      <p:sp>
        <p:nvSpPr>
          <p:cNvPr id="14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2265475" y="1416908"/>
          <a:ext cx="7638819" cy="5112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图示 18"/>
          <p:cNvGraphicFramePr/>
          <p:nvPr/>
        </p:nvGraphicFramePr>
        <p:xfrm>
          <a:off x="1393373" y="1740083"/>
          <a:ext cx="3864428" cy="4303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63" name="图片 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1888" y="2182813"/>
            <a:ext cx="19669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图片 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80138" y="3892550"/>
            <a:ext cx="1970087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图片 6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80425" y="2182813"/>
            <a:ext cx="19669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图片 4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794750" y="4298950"/>
            <a:ext cx="1252538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文本框 7"/>
          <p:cNvSpPr txBox="1">
            <a:spLocks noChangeArrowheads="1"/>
          </p:cNvSpPr>
          <p:nvPr/>
        </p:nvSpPr>
        <p:spPr bwMode="auto">
          <a:xfrm>
            <a:off x="6292850" y="3508375"/>
            <a:ext cx="1800225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微电影活动颁奖</a:t>
            </a:r>
          </a:p>
        </p:txBody>
      </p:sp>
      <p:sp>
        <p:nvSpPr>
          <p:cNvPr id="40968" name="文本框 10"/>
          <p:cNvSpPr txBox="1">
            <a:spLocks noChangeArrowheads="1"/>
          </p:cNvSpPr>
          <p:nvPr/>
        </p:nvSpPr>
        <p:spPr bwMode="auto">
          <a:xfrm>
            <a:off x="8794750" y="3508375"/>
            <a:ext cx="1338263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合理化建议</a:t>
            </a:r>
          </a:p>
        </p:txBody>
      </p:sp>
      <p:sp>
        <p:nvSpPr>
          <p:cNvPr id="40969" name="文本框 11"/>
          <p:cNvSpPr txBox="1">
            <a:spLocks noChangeArrowheads="1"/>
          </p:cNvSpPr>
          <p:nvPr/>
        </p:nvSpPr>
        <p:spPr bwMode="auto">
          <a:xfrm>
            <a:off x="6146800" y="5232400"/>
            <a:ext cx="203200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叉车安全技能竞赛</a:t>
            </a:r>
          </a:p>
        </p:txBody>
      </p:sp>
      <p:sp>
        <p:nvSpPr>
          <p:cNvPr id="40970" name="文本框 13"/>
          <p:cNvSpPr txBox="1">
            <a:spLocks noChangeArrowheads="1"/>
          </p:cNvSpPr>
          <p:nvPr/>
        </p:nvSpPr>
        <p:spPr bwMode="auto">
          <a:xfrm>
            <a:off x="9097963" y="5232400"/>
            <a:ext cx="646112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抖音</a:t>
            </a:r>
          </a:p>
        </p:txBody>
      </p:sp>
      <p:sp>
        <p:nvSpPr>
          <p:cNvPr id="40971" name="文本框 14"/>
          <p:cNvSpPr txBox="1">
            <a:spLocks noChangeArrowheads="1"/>
          </p:cNvSpPr>
          <p:nvPr/>
        </p:nvSpPr>
        <p:spPr bwMode="auto">
          <a:xfrm>
            <a:off x="525463" y="584200"/>
            <a:ext cx="433863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其他安全环保宣教活动</a:t>
            </a:r>
          </a:p>
        </p:txBody>
      </p:sp>
      <p:sp>
        <p:nvSpPr>
          <p:cNvPr id="16" name="任意形状 8"/>
          <p:cNvSpPr/>
          <p:nvPr/>
        </p:nvSpPr>
        <p:spPr>
          <a:xfrm>
            <a:off x="379413" y="338138"/>
            <a:ext cx="765175" cy="1079500"/>
          </a:xfrm>
          <a:custGeom>
            <a:avLst/>
            <a:gdLst>
              <a:gd name="connsiteX0" fmla="*/ 757881 w 766118"/>
              <a:gd name="connsiteY0" fmla="*/ 856735 h 1079157"/>
              <a:gd name="connsiteX1" fmla="*/ 766118 w 766118"/>
              <a:gd name="connsiteY1" fmla="*/ 1079157 h 1079157"/>
              <a:gd name="connsiteX2" fmla="*/ 0 w 766118"/>
              <a:gd name="connsiteY2" fmla="*/ 1079157 h 1079157"/>
              <a:gd name="connsiteX3" fmla="*/ 0 w 766118"/>
              <a:gd name="connsiteY3" fmla="*/ 0 h 1079157"/>
              <a:gd name="connsiteX4" fmla="*/ 757881 w 766118"/>
              <a:gd name="connsiteY4" fmla="*/ 8238 h 1079157"/>
              <a:gd name="connsiteX5" fmla="*/ 757881 w 766118"/>
              <a:gd name="connsiteY5" fmla="*/ 222422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118" h="1079157">
                <a:moveTo>
                  <a:pt x="757881" y="856735"/>
                </a:moveTo>
                <a:lnTo>
                  <a:pt x="766118" y="1079157"/>
                </a:lnTo>
                <a:lnTo>
                  <a:pt x="0" y="1079157"/>
                </a:lnTo>
                <a:lnTo>
                  <a:pt x="0" y="0"/>
                </a:lnTo>
                <a:lnTo>
                  <a:pt x="757881" y="8238"/>
                </a:lnTo>
                <a:lnTo>
                  <a:pt x="757881" y="222422"/>
                </a:lnTo>
              </a:path>
            </a:pathLst>
          </a:custGeom>
          <a:noFill/>
          <a:ln w="28575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2E75B6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添加公众号hsevclass获取更多资料&#10;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1301</Words>
  <Application>Microsoft Office PowerPoint</Application>
  <PresentationFormat>宽屏</PresentationFormat>
  <Paragraphs>297</Paragraphs>
  <Slides>32</Slides>
  <Notes>32</Notes>
  <HiddenSlides>0</HiddenSlides>
  <MMClips>3</MMClips>
  <ScaleCrop>false</ScaleCrop>
  <HeadingPairs>
    <vt:vector size="8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32</vt:i4>
      </vt:variant>
    </vt:vector>
  </HeadingPairs>
  <TitlesOfParts>
    <vt:vector size="40" baseType="lpstr">
      <vt:lpstr>微软雅黑</vt:lpstr>
      <vt:lpstr>Arial</vt:lpstr>
      <vt:lpstr>Calibri</vt:lpstr>
      <vt:lpstr>Wingdings</vt:lpstr>
      <vt:lpstr>添加公众号hsevclass获取更多资料
</vt:lpstr>
      <vt:lpstr>Document</vt:lpstr>
      <vt:lpstr>工作表</vt:lpstr>
      <vt:lpstr>文档</vt:lpstr>
      <vt:lpstr>XXX厂 安全生产总结</vt:lpstr>
      <vt:lpstr>PowerPoint 演示文稿</vt:lpstr>
      <vt:lpstr>一、落实安全生产责任制</vt:lpstr>
      <vt:lpstr>PowerPoint 演示文稿</vt:lpstr>
      <vt:lpstr>PowerPoint 演示文稿</vt:lpstr>
      <vt:lpstr>二、安全宣传教育</vt:lpstr>
      <vt:lpstr>PowerPoint 演示文稿</vt:lpstr>
      <vt:lpstr>PowerPoint 演示文稿</vt:lpstr>
      <vt:lpstr>PowerPoint 演示文稿</vt:lpstr>
      <vt:lpstr>“安全在身边”安全生产微电影 一等奖展示</vt:lpstr>
      <vt:lpstr>PowerPoint 演示文稿</vt:lpstr>
      <vt:lpstr>PowerPoint 演示文稿</vt:lpstr>
      <vt:lpstr>PowerPoint 演示文稿</vt:lpstr>
      <vt:lpstr>PowerPoint 演示文稿</vt:lpstr>
      <vt:lpstr>三、“迎大庆 护进博”专项保障</vt:lpstr>
      <vt:lpstr>PowerPoint 演示文稿</vt:lpstr>
      <vt:lpstr>四、应急预案与演习</vt:lpstr>
      <vt:lpstr>PowerPoint 演示文稿</vt:lpstr>
      <vt:lpstr>PowerPoint 演示文稿</vt:lpstr>
      <vt:lpstr>PowerPoint 演示文稿</vt:lpstr>
      <vt:lpstr>五、安全生产标准化建设</vt:lpstr>
      <vt:lpstr>PowerPoint 演示文稿</vt:lpstr>
      <vt:lpstr>PowerPoint 演示文稿</vt:lpstr>
      <vt:lpstr>六、风险管控措施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七、确保安全投入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2019-11-27T00:25:00Z</dcterms:created>
  <dcterms:modified xsi:type="dcterms:W3CDTF">2024-12-23T13:12:04Z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